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87"/>
  </p:notesMasterIdLst>
  <p:sldIdLst>
    <p:sldId id="257" r:id="rId3"/>
    <p:sldId id="258" r:id="rId4"/>
    <p:sldId id="260" r:id="rId5"/>
    <p:sldId id="261" r:id="rId6"/>
    <p:sldId id="358" r:id="rId7"/>
    <p:sldId id="360" r:id="rId8"/>
    <p:sldId id="359" r:id="rId9"/>
    <p:sldId id="350" r:id="rId10"/>
    <p:sldId id="361" r:id="rId11"/>
    <p:sldId id="362" r:id="rId12"/>
    <p:sldId id="363" r:id="rId13"/>
    <p:sldId id="364" r:id="rId14"/>
    <p:sldId id="365" r:id="rId15"/>
    <p:sldId id="366" r:id="rId16"/>
    <p:sldId id="367" r:id="rId17"/>
    <p:sldId id="368" r:id="rId18"/>
    <p:sldId id="369" r:id="rId19"/>
    <p:sldId id="370" r:id="rId20"/>
    <p:sldId id="371" r:id="rId21"/>
    <p:sldId id="262" r:id="rId22"/>
    <p:sldId id="352" r:id="rId23"/>
    <p:sldId id="353" r:id="rId24"/>
    <p:sldId id="351" r:id="rId25"/>
    <p:sldId id="355" r:id="rId26"/>
    <p:sldId id="356" r:id="rId27"/>
    <p:sldId id="354" r:id="rId28"/>
    <p:sldId id="373" r:id="rId29"/>
    <p:sldId id="372" r:id="rId30"/>
    <p:sldId id="376" r:id="rId31"/>
    <p:sldId id="374" r:id="rId32"/>
    <p:sldId id="377" r:id="rId33"/>
    <p:sldId id="375" r:id="rId34"/>
    <p:sldId id="379" r:id="rId35"/>
    <p:sldId id="380" r:id="rId36"/>
    <p:sldId id="381" r:id="rId37"/>
    <p:sldId id="382" r:id="rId38"/>
    <p:sldId id="383" r:id="rId39"/>
    <p:sldId id="384" r:id="rId40"/>
    <p:sldId id="385" r:id="rId41"/>
    <p:sldId id="386" r:id="rId42"/>
    <p:sldId id="387" r:id="rId43"/>
    <p:sldId id="388" r:id="rId44"/>
    <p:sldId id="389" r:id="rId45"/>
    <p:sldId id="390" r:id="rId46"/>
    <p:sldId id="391" r:id="rId47"/>
    <p:sldId id="392" r:id="rId48"/>
    <p:sldId id="393" r:id="rId49"/>
    <p:sldId id="395" r:id="rId50"/>
    <p:sldId id="378" r:id="rId51"/>
    <p:sldId id="397" r:id="rId52"/>
    <p:sldId id="398" r:id="rId53"/>
    <p:sldId id="396" r:id="rId54"/>
    <p:sldId id="400" r:id="rId55"/>
    <p:sldId id="401" r:id="rId56"/>
    <p:sldId id="399" r:id="rId57"/>
    <p:sldId id="402" r:id="rId58"/>
    <p:sldId id="404" r:id="rId59"/>
    <p:sldId id="403" r:id="rId60"/>
    <p:sldId id="406" r:id="rId61"/>
    <p:sldId id="407" r:id="rId62"/>
    <p:sldId id="408" r:id="rId63"/>
    <p:sldId id="405" r:id="rId64"/>
    <p:sldId id="409" r:id="rId65"/>
    <p:sldId id="411" r:id="rId66"/>
    <p:sldId id="410" r:id="rId67"/>
    <p:sldId id="413" r:id="rId68"/>
    <p:sldId id="414" r:id="rId69"/>
    <p:sldId id="412" r:id="rId70"/>
    <p:sldId id="415" r:id="rId71"/>
    <p:sldId id="416" r:id="rId72"/>
    <p:sldId id="418" r:id="rId73"/>
    <p:sldId id="417" r:id="rId74"/>
    <p:sldId id="419" r:id="rId75"/>
    <p:sldId id="422" r:id="rId76"/>
    <p:sldId id="423" r:id="rId77"/>
    <p:sldId id="424" r:id="rId78"/>
    <p:sldId id="420" r:id="rId79"/>
    <p:sldId id="425" r:id="rId80"/>
    <p:sldId id="426" r:id="rId81"/>
    <p:sldId id="427" r:id="rId82"/>
    <p:sldId id="282" r:id="rId83"/>
    <p:sldId id="283" r:id="rId84"/>
    <p:sldId id="317" r:id="rId85"/>
    <p:sldId id="284" r:id="rId86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2F4F77B-E6B7-4272-8570-C3798A8B3AA2}" v="656" dt="2021-10-20T06:25:37.469"/>
    <p1510:client id="{3629D2C0-0041-42F6-83E4-EC1182865570}" v="2744" dt="2021-10-20T09:51:39.044"/>
    <p1510:client id="{5A009BE8-7C41-4C1E-8E62-B32709968443}" v="680" dt="2021-10-23T17:40:36.064"/>
    <p1510:client id="{9697CA26-96CA-4F34-925A-7BA492F0CCF9}" v="172" dt="2021-10-06T04:08:06.874"/>
    <p1510:client id="{AEC48E12-54E4-4F95-BAA4-CBC2BAD5C2C9}" v="88" dt="2021-10-19T17:45:01.304"/>
    <p1510:client id="{D7EA64B9-59CE-4B0C-ABCD-0AF82BE5B7EB}" v="2711" dt="2021-10-24T21:16:45.962"/>
    <p1510:client id="{DB1D2757-AC90-4322-9D1B-D2294E10B97E}" v="2694" dt="2021-10-06T09:32:00.98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2" autoAdjust="0"/>
    <p:restoredTop sz="94660"/>
  </p:normalViewPr>
  <p:slideViewPr>
    <p:cSldViewPr snapToGrid="0">
      <p:cViewPr varScale="1">
        <p:scale>
          <a:sx n="89" d="100"/>
          <a:sy n="89" d="100"/>
        </p:scale>
        <p:origin x="8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viewProps" Target="viewProps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90" Type="http://schemas.openxmlformats.org/officeDocument/2006/relationships/theme" Target="theme/theme1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microsoft.com/office/2015/10/relationships/revisionInfo" Target="revisionInfo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notesMaster" Target="notesMasters/notesMaster1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DBEC4B-960A-4F2C-A9AD-05F2709CA4D8}" type="datetimeFigureOut">
              <a:rPr lang="ru-RU"/>
              <a:t>24.10.2021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409122-DDD3-43A2-98A3-6A71CD6C9DE3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570223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>
            <a:extLst>
              <a:ext uri="{FF2B5EF4-FFF2-40B4-BE49-F238E27FC236}">
                <a16:creationId xmlns:a16="http://schemas.microsoft.com/office/drawing/2014/main" id="{F49CD24D-BDE6-49C9-8073-3E64F41A0E7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E29888-9B35-42A4-B2E7-F56B16684B12}" type="slidenum">
              <a:rPr lang="ru-RU" altLang="ru-RU"/>
              <a:pPr algn="r" eaLnBrk="1" hangingPunct="1">
                <a:spcBef>
                  <a:spcPct val="0"/>
                </a:spcBef>
              </a:pPr>
              <a:t>3</a:t>
            </a:fld>
            <a:endParaRPr lang="ru-RU" altLang="ru-RU"/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9A85D646-6E08-430F-B115-D70172FBBD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58372" name="Rectangle 3">
            <a:extLst>
              <a:ext uri="{FF2B5EF4-FFF2-40B4-BE49-F238E27FC236}">
                <a16:creationId xmlns:a16="http://schemas.microsoft.com/office/drawing/2014/main" id="{94570839-B7B5-42D5-BEF1-2760ACE22E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12740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>
            <a:extLst>
              <a:ext uri="{FF2B5EF4-FFF2-40B4-BE49-F238E27FC236}">
                <a16:creationId xmlns:a16="http://schemas.microsoft.com/office/drawing/2014/main" id="{F49CD24D-BDE6-49C9-8073-3E64F41A0E7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E29888-9B35-42A4-B2E7-F56B16684B12}" type="slidenum">
              <a:rPr lang="ru-RU" altLang="ru-RU"/>
              <a:pPr algn="r" eaLnBrk="1" hangingPunct="1">
                <a:spcBef>
                  <a:spcPct val="0"/>
                </a:spcBef>
              </a:pPr>
              <a:t>12</a:t>
            </a:fld>
            <a:endParaRPr lang="ru-RU" altLang="ru-RU"/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9A85D646-6E08-430F-B115-D70172FBBD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58372" name="Rectangle 3">
            <a:extLst>
              <a:ext uri="{FF2B5EF4-FFF2-40B4-BE49-F238E27FC236}">
                <a16:creationId xmlns:a16="http://schemas.microsoft.com/office/drawing/2014/main" id="{94570839-B7B5-42D5-BEF1-2760ACE22E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88541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>
            <a:extLst>
              <a:ext uri="{FF2B5EF4-FFF2-40B4-BE49-F238E27FC236}">
                <a16:creationId xmlns:a16="http://schemas.microsoft.com/office/drawing/2014/main" id="{F49CD24D-BDE6-49C9-8073-3E64F41A0E7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E29888-9B35-42A4-B2E7-F56B16684B12}" type="slidenum">
              <a:rPr lang="ru-RU" altLang="ru-RU"/>
              <a:pPr algn="r" eaLnBrk="1" hangingPunct="1">
                <a:spcBef>
                  <a:spcPct val="0"/>
                </a:spcBef>
              </a:pPr>
              <a:t>13</a:t>
            </a:fld>
            <a:endParaRPr lang="ru-RU" altLang="ru-RU"/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9A85D646-6E08-430F-B115-D70172FBBD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58372" name="Rectangle 3">
            <a:extLst>
              <a:ext uri="{FF2B5EF4-FFF2-40B4-BE49-F238E27FC236}">
                <a16:creationId xmlns:a16="http://schemas.microsoft.com/office/drawing/2014/main" id="{94570839-B7B5-42D5-BEF1-2760ACE22E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53793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>
            <a:extLst>
              <a:ext uri="{FF2B5EF4-FFF2-40B4-BE49-F238E27FC236}">
                <a16:creationId xmlns:a16="http://schemas.microsoft.com/office/drawing/2014/main" id="{F49CD24D-BDE6-49C9-8073-3E64F41A0E7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E29888-9B35-42A4-B2E7-F56B16684B12}" type="slidenum">
              <a:rPr lang="ru-RU" altLang="ru-RU"/>
              <a:pPr algn="r" eaLnBrk="1" hangingPunct="1">
                <a:spcBef>
                  <a:spcPct val="0"/>
                </a:spcBef>
              </a:pPr>
              <a:t>14</a:t>
            </a:fld>
            <a:endParaRPr lang="ru-RU" altLang="ru-RU"/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9A85D646-6E08-430F-B115-D70172FBBD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58372" name="Rectangle 3">
            <a:extLst>
              <a:ext uri="{FF2B5EF4-FFF2-40B4-BE49-F238E27FC236}">
                <a16:creationId xmlns:a16="http://schemas.microsoft.com/office/drawing/2014/main" id="{94570839-B7B5-42D5-BEF1-2760ACE22E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84826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>
            <a:extLst>
              <a:ext uri="{FF2B5EF4-FFF2-40B4-BE49-F238E27FC236}">
                <a16:creationId xmlns:a16="http://schemas.microsoft.com/office/drawing/2014/main" id="{F49CD24D-BDE6-49C9-8073-3E64F41A0E7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E29888-9B35-42A4-B2E7-F56B16684B12}" type="slidenum">
              <a:rPr lang="ru-RU" altLang="ru-RU"/>
              <a:pPr algn="r" eaLnBrk="1" hangingPunct="1">
                <a:spcBef>
                  <a:spcPct val="0"/>
                </a:spcBef>
              </a:pPr>
              <a:t>15</a:t>
            </a:fld>
            <a:endParaRPr lang="ru-RU" altLang="ru-RU"/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9A85D646-6E08-430F-B115-D70172FBBD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58372" name="Rectangle 3">
            <a:extLst>
              <a:ext uri="{FF2B5EF4-FFF2-40B4-BE49-F238E27FC236}">
                <a16:creationId xmlns:a16="http://schemas.microsoft.com/office/drawing/2014/main" id="{94570839-B7B5-42D5-BEF1-2760ACE22E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85686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>
            <a:extLst>
              <a:ext uri="{FF2B5EF4-FFF2-40B4-BE49-F238E27FC236}">
                <a16:creationId xmlns:a16="http://schemas.microsoft.com/office/drawing/2014/main" id="{F49CD24D-BDE6-49C9-8073-3E64F41A0E7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E29888-9B35-42A4-B2E7-F56B16684B12}" type="slidenum">
              <a:rPr lang="ru-RU" altLang="ru-RU"/>
              <a:pPr algn="r" eaLnBrk="1" hangingPunct="1">
                <a:spcBef>
                  <a:spcPct val="0"/>
                </a:spcBef>
              </a:pPr>
              <a:t>16</a:t>
            </a:fld>
            <a:endParaRPr lang="ru-RU" altLang="ru-RU"/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9A85D646-6E08-430F-B115-D70172FBBD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58372" name="Rectangle 3">
            <a:extLst>
              <a:ext uri="{FF2B5EF4-FFF2-40B4-BE49-F238E27FC236}">
                <a16:creationId xmlns:a16="http://schemas.microsoft.com/office/drawing/2014/main" id="{94570839-B7B5-42D5-BEF1-2760ACE22E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67867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>
            <a:extLst>
              <a:ext uri="{FF2B5EF4-FFF2-40B4-BE49-F238E27FC236}">
                <a16:creationId xmlns:a16="http://schemas.microsoft.com/office/drawing/2014/main" id="{F49CD24D-BDE6-49C9-8073-3E64F41A0E7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E29888-9B35-42A4-B2E7-F56B16684B12}" type="slidenum">
              <a:rPr lang="ru-RU" altLang="ru-RU"/>
              <a:pPr algn="r" eaLnBrk="1" hangingPunct="1">
                <a:spcBef>
                  <a:spcPct val="0"/>
                </a:spcBef>
              </a:pPr>
              <a:t>17</a:t>
            </a:fld>
            <a:endParaRPr lang="ru-RU" altLang="ru-RU"/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9A85D646-6E08-430F-B115-D70172FBBD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58372" name="Rectangle 3">
            <a:extLst>
              <a:ext uri="{FF2B5EF4-FFF2-40B4-BE49-F238E27FC236}">
                <a16:creationId xmlns:a16="http://schemas.microsoft.com/office/drawing/2014/main" id="{94570839-B7B5-42D5-BEF1-2760ACE22E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7791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>
            <a:extLst>
              <a:ext uri="{FF2B5EF4-FFF2-40B4-BE49-F238E27FC236}">
                <a16:creationId xmlns:a16="http://schemas.microsoft.com/office/drawing/2014/main" id="{F49CD24D-BDE6-49C9-8073-3E64F41A0E7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E29888-9B35-42A4-B2E7-F56B16684B12}" type="slidenum">
              <a:rPr lang="ru-RU" altLang="ru-RU"/>
              <a:pPr algn="r" eaLnBrk="1" hangingPunct="1">
                <a:spcBef>
                  <a:spcPct val="0"/>
                </a:spcBef>
              </a:pPr>
              <a:t>18</a:t>
            </a:fld>
            <a:endParaRPr lang="ru-RU" altLang="ru-RU"/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9A85D646-6E08-430F-B115-D70172FBBD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58372" name="Rectangle 3">
            <a:extLst>
              <a:ext uri="{FF2B5EF4-FFF2-40B4-BE49-F238E27FC236}">
                <a16:creationId xmlns:a16="http://schemas.microsoft.com/office/drawing/2014/main" id="{94570839-B7B5-42D5-BEF1-2760ACE22E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88269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>
            <a:extLst>
              <a:ext uri="{FF2B5EF4-FFF2-40B4-BE49-F238E27FC236}">
                <a16:creationId xmlns:a16="http://schemas.microsoft.com/office/drawing/2014/main" id="{F49CD24D-BDE6-49C9-8073-3E64F41A0E7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E29888-9B35-42A4-B2E7-F56B16684B12}" type="slidenum">
              <a:rPr lang="ru-RU" altLang="ru-RU"/>
              <a:pPr algn="r" eaLnBrk="1" hangingPunct="1">
                <a:spcBef>
                  <a:spcPct val="0"/>
                </a:spcBef>
              </a:pPr>
              <a:t>19</a:t>
            </a:fld>
            <a:endParaRPr lang="ru-RU" altLang="ru-RU"/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9A85D646-6E08-430F-B115-D70172FBBD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58372" name="Rectangle 3">
            <a:extLst>
              <a:ext uri="{FF2B5EF4-FFF2-40B4-BE49-F238E27FC236}">
                <a16:creationId xmlns:a16="http://schemas.microsoft.com/office/drawing/2014/main" id="{94570839-B7B5-42D5-BEF1-2760ACE22E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50958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>
            <a:extLst>
              <a:ext uri="{FF2B5EF4-FFF2-40B4-BE49-F238E27FC236}">
                <a16:creationId xmlns:a16="http://schemas.microsoft.com/office/drawing/2014/main" id="{F49CD24D-BDE6-49C9-8073-3E64F41A0E7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E29888-9B35-42A4-B2E7-F56B16684B12}" type="slidenum">
              <a:rPr lang="ru-RU" altLang="ru-RU"/>
              <a:pPr algn="r" eaLnBrk="1" hangingPunct="1">
                <a:spcBef>
                  <a:spcPct val="0"/>
                </a:spcBef>
              </a:pPr>
              <a:t>20</a:t>
            </a:fld>
            <a:endParaRPr lang="ru-RU" altLang="ru-RU"/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9A85D646-6E08-430F-B115-D70172FBBD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58372" name="Rectangle 3">
            <a:extLst>
              <a:ext uri="{FF2B5EF4-FFF2-40B4-BE49-F238E27FC236}">
                <a16:creationId xmlns:a16="http://schemas.microsoft.com/office/drawing/2014/main" id="{94570839-B7B5-42D5-BEF1-2760ACE22E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88532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>
            <a:extLst>
              <a:ext uri="{FF2B5EF4-FFF2-40B4-BE49-F238E27FC236}">
                <a16:creationId xmlns:a16="http://schemas.microsoft.com/office/drawing/2014/main" id="{F49CD24D-BDE6-49C9-8073-3E64F41A0E7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E29888-9B35-42A4-B2E7-F56B16684B12}" type="slidenum">
              <a:rPr lang="ru-RU" altLang="ru-RU"/>
              <a:pPr algn="r" eaLnBrk="1" hangingPunct="1">
                <a:spcBef>
                  <a:spcPct val="0"/>
                </a:spcBef>
              </a:pPr>
              <a:t>21</a:t>
            </a:fld>
            <a:endParaRPr lang="ru-RU" altLang="ru-RU"/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9A85D646-6E08-430F-B115-D70172FBBD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58372" name="Rectangle 3">
            <a:extLst>
              <a:ext uri="{FF2B5EF4-FFF2-40B4-BE49-F238E27FC236}">
                <a16:creationId xmlns:a16="http://schemas.microsoft.com/office/drawing/2014/main" id="{94570839-B7B5-42D5-BEF1-2760ACE22E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77172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>
            <a:extLst>
              <a:ext uri="{FF2B5EF4-FFF2-40B4-BE49-F238E27FC236}">
                <a16:creationId xmlns:a16="http://schemas.microsoft.com/office/drawing/2014/main" id="{F49CD24D-BDE6-49C9-8073-3E64F41A0E7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E29888-9B35-42A4-B2E7-F56B16684B12}" type="slidenum">
              <a:rPr lang="ru-RU" altLang="ru-RU"/>
              <a:pPr algn="r" eaLnBrk="1" hangingPunct="1">
                <a:spcBef>
                  <a:spcPct val="0"/>
                </a:spcBef>
              </a:pPr>
              <a:t>4</a:t>
            </a:fld>
            <a:endParaRPr lang="ru-RU" altLang="ru-RU"/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9A85D646-6E08-430F-B115-D70172FBBD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58372" name="Rectangle 3">
            <a:extLst>
              <a:ext uri="{FF2B5EF4-FFF2-40B4-BE49-F238E27FC236}">
                <a16:creationId xmlns:a16="http://schemas.microsoft.com/office/drawing/2014/main" id="{94570839-B7B5-42D5-BEF1-2760ACE22E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716404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>
            <a:extLst>
              <a:ext uri="{FF2B5EF4-FFF2-40B4-BE49-F238E27FC236}">
                <a16:creationId xmlns:a16="http://schemas.microsoft.com/office/drawing/2014/main" id="{F49CD24D-BDE6-49C9-8073-3E64F41A0E7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E29888-9B35-42A4-B2E7-F56B16684B12}" type="slidenum">
              <a:rPr lang="ru-RU" altLang="ru-RU"/>
              <a:pPr algn="r" eaLnBrk="1" hangingPunct="1">
                <a:spcBef>
                  <a:spcPct val="0"/>
                </a:spcBef>
              </a:pPr>
              <a:t>22</a:t>
            </a:fld>
            <a:endParaRPr lang="ru-RU" altLang="ru-RU"/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9A85D646-6E08-430F-B115-D70172FBBD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58372" name="Rectangle 3">
            <a:extLst>
              <a:ext uri="{FF2B5EF4-FFF2-40B4-BE49-F238E27FC236}">
                <a16:creationId xmlns:a16="http://schemas.microsoft.com/office/drawing/2014/main" id="{94570839-B7B5-42D5-BEF1-2760ACE22E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27378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>
            <a:extLst>
              <a:ext uri="{FF2B5EF4-FFF2-40B4-BE49-F238E27FC236}">
                <a16:creationId xmlns:a16="http://schemas.microsoft.com/office/drawing/2014/main" id="{F49CD24D-BDE6-49C9-8073-3E64F41A0E7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E29888-9B35-42A4-B2E7-F56B16684B12}" type="slidenum">
              <a:rPr lang="ru-RU" altLang="ru-RU"/>
              <a:pPr algn="r" eaLnBrk="1" hangingPunct="1">
                <a:spcBef>
                  <a:spcPct val="0"/>
                </a:spcBef>
              </a:pPr>
              <a:t>23</a:t>
            </a:fld>
            <a:endParaRPr lang="ru-RU" altLang="ru-RU"/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9A85D646-6E08-430F-B115-D70172FBBD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58372" name="Rectangle 3">
            <a:extLst>
              <a:ext uri="{FF2B5EF4-FFF2-40B4-BE49-F238E27FC236}">
                <a16:creationId xmlns:a16="http://schemas.microsoft.com/office/drawing/2014/main" id="{94570839-B7B5-42D5-BEF1-2760ACE22E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642013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>
            <a:extLst>
              <a:ext uri="{FF2B5EF4-FFF2-40B4-BE49-F238E27FC236}">
                <a16:creationId xmlns:a16="http://schemas.microsoft.com/office/drawing/2014/main" id="{F49CD24D-BDE6-49C9-8073-3E64F41A0E7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E29888-9B35-42A4-B2E7-F56B16684B12}" type="slidenum">
              <a:rPr lang="ru-RU" altLang="ru-RU"/>
              <a:pPr algn="r" eaLnBrk="1" hangingPunct="1">
                <a:spcBef>
                  <a:spcPct val="0"/>
                </a:spcBef>
              </a:pPr>
              <a:t>24</a:t>
            </a:fld>
            <a:endParaRPr lang="ru-RU" altLang="ru-RU"/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9A85D646-6E08-430F-B115-D70172FBBD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58372" name="Rectangle 3">
            <a:extLst>
              <a:ext uri="{FF2B5EF4-FFF2-40B4-BE49-F238E27FC236}">
                <a16:creationId xmlns:a16="http://schemas.microsoft.com/office/drawing/2014/main" id="{94570839-B7B5-42D5-BEF1-2760ACE22E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422742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>
            <a:extLst>
              <a:ext uri="{FF2B5EF4-FFF2-40B4-BE49-F238E27FC236}">
                <a16:creationId xmlns:a16="http://schemas.microsoft.com/office/drawing/2014/main" id="{F49CD24D-BDE6-49C9-8073-3E64F41A0E7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E29888-9B35-42A4-B2E7-F56B16684B12}" type="slidenum">
              <a:rPr lang="ru-RU" altLang="ru-RU"/>
              <a:pPr algn="r" eaLnBrk="1" hangingPunct="1">
                <a:spcBef>
                  <a:spcPct val="0"/>
                </a:spcBef>
              </a:pPr>
              <a:t>25</a:t>
            </a:fld>
            <a:endParaRPr lang="ru-RU" altLang="ru-RU"/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9A85D646-6E08-430F-B115-D70172FBBD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58372" name="Rectangle 3">
            <a:extLst>
              <a:ext uri="{FF2B5EF4-FFF2-40B4-BE49-F238E27FC236}">
                <a16:creationId xmlns:a16="http://schemas.microsoft.com/office/drawing/2014/main" id="{94570839-B7B5-42D5-BEF1-2760ACE22E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270443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>
            <a:extLst>
              <a:ext uri="{FF2B5EF4-FFF2-40B4-BE49-F238E27FC236}">
                <a16:creationId xmlns:a16="http://schemas.microsoft.com/office/drawing/2014/main" id="{F49CD24D-BDE6-49C9-8073-3E64F41A0E7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E29888-9B35-42A4-B2E7-F56B16684B12}" type="slidenum">
              <a:rPr lang="ru-RU" altLang="ru-RU"/>
              <a:pPr algn="r" eaLnBrk="1" hangingPunct="1">
                <a:spcBef>
                  <a:spcPct val="0"/>
                </a:spcBef>
              </a:pPr>
              <a:t>26</a:t>
            </a:fld>
            <a:endParaRPr lang="ru-RU" altLang="ru-RU"/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9A85D646-6E08-430F-B115-D70172FBBD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58372" name="Rectangle 3">
            <a:extLst>
              <a:ext uri="{FF2B5EF4-FFF2-40B4-BE49-F238E27FC236}">
                <a16:creationId xmlns:a16="http://schemas.microsoft.com/office/drawing/2014/main" id="{94570839-B7B5-42D5-BEF1-2760ACE22E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13568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>
            <a:extLst>
              <a:ext uri="{FF2B5EF4-FFF2-40B4-BE49-F238E27FC236}">
                <a16:creationId xmlns:a16="http://schemas.microsoft.com/office/drawing/2014/main" id="{F49CD24D-BDE6-49C9-8073-3E64F41A0E7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E29888-9B35-42A4-B2E7-F56B16684B12}" type="slidenum">
              <a:rPr lang="ru-RU" altLang="ru-RU"/>
              <a:pPr algn="r" eaLnBrk="1" hangingPunct="1">
                <a:spcBef>
                  <a:spcPct val="0"/>
                </a:spcBef>
              </a:pPr>
              <a:t>27</a:t>
            </a:fld>
            <a:endParaRPr lang="ru-RU" altLang="ru-RU"/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9A85D646-6E08-430F-B115-D70172FBBD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58372" name="Rectangle 3">
            <a:extLst>
              <a:ext uri="{FF2B5EF4-FFF2-40B4-BE49-F238E27FC236}">
                <a16:creationId xmlns:a16="http://schemas.microsoft.com/office/drawing/2014/main" id="{94570839-B7B5-42D5-BEF1-2760ACE22E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282178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>
            <a:extLst>
              <a:ext uri="{FF2B5EF4-FFF2-40B4-BE49-F238E27FC236}">
                <a16:creationId xmlns:a16="http://schemas.microsoft.com/office/drawing/2014/main" id="{F49CD24D-BDE6-49C9-8073-3E64F41A0E7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E29888-9B35-42A4-B2E7-F56B16684B12}" type="slidenum">
              <a:rPr lang="ru-RU" altLang="ru-RU"/>
              <a:pPr algn="r" eaLnBrk="1" hangingPunct="1">
                <a:spcBef>
                  <a:spcPct val="0"/>
                </a:spcBef>
              </a:pPr>
              <a:t>28</a:t>
            </a:fld>
            <a:endParaRPr lang="ru-RU" altLang="ru-RU"/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9A85D646-6E08-430F-B115-D70172FBBD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58372" name="Rectangle 3">
            <a:extLst>
              <a:ext uri="{FF2B5EF4-FFF2-40B4-BE49-F238E27FC236}">
                <a16:creationId xmlns:a16="http://schemas.microsoft.com/office/drawing/2014/main" id="{94570839-B7B5-42D5-BEF1-2760ACE22E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434605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>
            <a:extLst>
              <a:ext uri="{FF2B5EF4-FFF2-40B4-BE49-F238E27FC236}">
                <a16:creationId xmlns:a16="http://schemas.microsoft.com/office/drawing/2014/main" id="{F49CD24D-BDE6-49C9-8073-3E64F41A0E7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E29888-9B35-42A4-B2E7-F56B16684B12}" type="slidenum">
              <a:rPr lang="ru-RU" altLang="ru-RU"/>
              <a:pPr algn="r" eaLnBrk="1" hangingPunct="1">
                <a:spcBef>
                  <a:spcPct val="0"/>
                </a:spcBef>
              </a:pPr>
              <a:t>29</a:t>
            </a:fld>
            <a:endParaRPr lang="ru-RU" altLang="ru-RU"/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9A85D646-6E08-430F-B115-D70172FBBD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58372" name="Rectangle 3">
            <a:extLst>
              <a:ext uri="{FF2B5EF4-FFF2-40B4-BE49-F238E27FC236}">
                <a16:creationId xmlns:a16="http://schemas.microsoft.com/office/drawing/2014/main" id="{94570839-B7B5-42D5-BEF1-2760ACE22E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222101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>
            <a:extLst>
              <a:ext uri="{FF2B5EF4-FFF2-40B4-BE49-F238E27FC236}">
                <a16:creationId xmlns:a16="http://schemas.microsoft.com/office/drawing/2014/main" id="{F49CD24D-BDE6-49C9-8073-3E64F41A0E7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E29888-9B35-42A4-B2E7-F56B16684B12}" type="slidenum">
              <a:rPr lang="ru-RU" altLang="ru-RU"/>
              <a:pPr algn="r" eaLnBrk="1" hangingPunct="1">
                <a:spcBef>
                  <a:spcPct val="0"/>
                </a:spcBef>
              </a:pPr>
              <a:t>30</a:t>
            </a:fld>
            <a:endParaRPr lang="ru-RU" altLang="ru-RU"/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9A85D646-6E08-430F-B115-D70172FBBD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58372" name="Rectangle 3">
            <a:extLst>
              <a:ext uri="{FF2B5EF4-FFF2-40B4-BE49-F238E27FC236}">
                <a16:creationId xmlns:a16="http://schemas.microsoft.com/office/drawing/2014/main" id="{94570839-B7B5-42D5-BEF1-2760ACE22E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439354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>
            <a:extLst>
              <a:ext uri="{FF2B5EF4-FFF2-40B4-BE49-F238E27FC236}">
                <a16:creationId xmlns:a16="http://schemas.microsoft.com/office/drawing/2014/main" id="{F49CD24D-BDE6-49C9-8073-3E64F41A0E7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E29888-9B35-42A4-B2E7-F56B16684B12}" type="slidenum">
              <a:rPr lang="ru-RU" altLang="ru-RU"/>
              <a:pPr algn="r" eaLnBrk="1" hangingPunct="1">
                <a:spcBef>
                  <a:spcPct val="0"/>
                </a:spcBef>
              </a:pPr>
              <a:t>31</a:t>
            </a:fld>
            <a:endParaRPr lang="ru-RU" altLang="ru-RU"/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9A85D646-6E08-430F-B115-D70172FBBD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58372" name="Rectangle 3">
            <a:extLst>
              <a:ext uri="{FF2B5EF4-FFF2-40B4-BE49-F238E27FC236}">
                <a16:creationId xmlns:a16="http://schemas.microsoft.com/office/drawing/2014/main" id="{94570839-B7B5-42D5-BEF1-2760ACE22E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09860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>
            <a:extLst>
              <a:ext uri="{FF2B5EF4-FFF2-40B4-BE49-F238E27FC236}">
                <a16:creationId xmlns:a16="http://schemas.microsoft.com/office/drawing/2014/main" id="{F49CD24D-BDE6-49C9-8073-3E64F41A0E7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E29888-9B35-42A4-B2E7-F56B16684B12}" type="slidenum">
              <a:rPr lang="ru-RU" altLang="ru-RU"/>
              <a:pPr algn="r" eaLnBrk="1" hangingPunct="1">
                <a:spcBef>
                  <a:spcPct val="0"/>
                </a:spcBef>
              </a:pPr>
              <a:t>5</a:t>
            </a:fld>
            <a:endParaRPr lang="ru-RU" altLang="ru-RU"/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9A85D646-6E08-430F-B115-D70172FBBD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58372" name="Rectangle 3">
            <a:extLst>
              <a:ext uri="{FF2B5EF4-FFF2-40B4-BE49-F238E27FC236}">
                <a16:creationId xmlns:a16="http://schemas.microsoft.com/office/drawing/2014/main" id="{94570839-B7B5-42D5-BEF1-2760ACE22E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019137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>
            <a:extLst>
              <a:ext uri="{FF2B5EF4-FFF2-40B4-BE49-F238E27FC236}">
                <a16:creationId xmlns:a16="http://schemas.microsoft.com/office/drawing/2014/main" id="{F49CD24D-BDE6-49C9-8073-3E64F41A0E7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E29888-9B35-42A4-B2E7-F56B16684B12}" type="slidenum">
              <a:rPr lang="ru-RU" altLang="ru-RU"/>
              <a:pPr algn="r" eaLnBrk="1" hangingPunct="1">
                <a:spcBef>
                  <a:spcPct val="0"/>
                </a:spcBef>
              </a:pPr>
              <a:t>32</a:t>
            </a:fld>
            <a:endParaRPr lang="ru-RU" altLang="ru-RU"/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9A85D646-6E08-430F-B115-D70172FBBD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58372" name="Rectangle 3">
            <a:extLst>
              <a:ext uri="{FF2B5EF4-FFF2-40B4-BE49-F238E27FC236}">
                <a16:creationId xmlns:a16="http://schemas.microsoft.com/office/drawing/2014/main" id="{94570839-B7B5-42D5-BEF1-2760ACE22E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332217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>
            <a:extLst>
              <a:ext uri="{FF2B5EF4-FFF2-40B4-BE49-F238E27FC236}">
                <a16:creationId xmlns:a16="http://schemas.microsoft.com/office/drawing/2014/main" id="{F49CD24D-BDE6-49C9-8073-3E64F41A0E7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E29888-9B35-42A4-B2E7-F56B16684B12}" type="slidenum">
              <a:rPr lang="ru-RU" altLang="ru-RU"/>
              <a:pPr algn="r" eaLnBrk="1" hangingPunct="1">
                <a:spcBef>
                  <a:spcPct val="0"/>
                </a:spcBef>
              </a:pPr>
              <a:t>33</a:t>
            </a:fld>
            <a:endParaRPr lang="ru-RU" altLang="ru-RU"/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9A85D646-6E08-430F-B115-D70172FBBD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58372" name="Rectangle 3">
            <a:extLst>
              <a:ext uri="{FF2B5EF4-FFF2-40B4-BE49-F238E27FC236}">
                <a16:creationId xmlns:a16="http://schemas.microsoft.com/office/drawing/2014/main" id="{94570839-B7B5-42D5-BEF1-2760ACE22E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928349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>
            <a:extLst>
              <a:ext uri="{FF2B5EF4-FFF2-40B4-BE49-F238E27FC236}">
                <a16:creationId xmlns:a16="http://schemas.microsoft.com/office/drawing/2014/main" id="{F49CD24D-BDE6-49C9-8073-3E64F41A0E7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E29888-9B35-42A4-B2E7-F56B16684B12}" type="slidenum">
              <a:rPr lang="ru-RU" altLang="ru-RU"/>
              <a:pPr algn="r" eaLnBrk="1" hangingPunct="1">
                <a:spcBef>
                  <a:spcPct val="0"/>
                </a:spcBef>
              </a:pPr>
              <a:t>34</a:t>
            </a:fld>
            <a:endParaRPr lang="ru-RU" altLang="ru-RU"/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9A85D646-6E08-430F-B115-D70172FBBD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58372" name="Rectangle 3">
            <a:extLst>
              <a:ext uri="{FF2B5EF4-FFF2-40B4-BE49-F238E27FC236}">
                <a16:creationId xmlns:a16="http://schemas.microsoft.com/office/drawing/2014/main" id="{94570839-B7B5-42D5-BEF1-2760ACE22E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645414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>
            <a:extLst>
              <a:ext uri="{FF2B5EF4-FFF2-40B4-BE49-F238E27FC236}">
                <a16:creationId xmlns:a16="http://schemas.microsoft.com/office/drawing/2014/main" id="{F49CD24D-BDE6-49C9-8073-3E64F41A0E7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E29888-9B35-42A4-B2E7-F56B16684B12}" type="slidenum">
              <a:rPr lang="ru-RU" altLang="ru-RU"/>
              <a:pPr algn="r" eaLnBrk="1" hangingPunct="1">
                <a:spcBef>
                  <a:spcPct val="0"/>
                </a:spcBef>
              </a:pPr>
              <a:t>35</a:t>
            </a:fld>
            <a:endParaRPr lang="ru-RU" altLang="ru-RU"/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9A85D646-6E08-430F-B115-D70172FBBD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58372" name="Rectangle 3">
            <a:extLst>
              <a:ext uri="{FF2B5EF4-FFF2-40B4-BE49-F238E27FC236}">
                <a16:creationId xmlns:a16="http://schemas.microsoft.com/office/drawing/2014/main" id="{94570839-B7B5-42D5-BEF1-2760ACE22E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032838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>
            <a:extLst>
              <a:ext uri="{FF2B5EF4-FFF2-40B4-BE49-F238E27FC236}">
                <a16:creationId xmlns:a16="http://schemas.microsoft.com/office/drawing/2014/main" id="{F49CD24D-BDE6-49C9-8073-3E64F41A0E7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E29888-9B35-42A4-B2E7-F56B16684B12}" type="slidenum">
              <a:rPr lang="ru-RU" altLang="ru-RU"/>
              <a:pPr algn="r" eaLnBrk="1" hangingPunct="1">
                <a:spcBef>
                  <a:spcPct val="0"/>
                </a:spcBef>
              </a:pPr>
              <a:t>36</a:t>
            </a:fld>
            <a:endParaRPr lang="ru-RU" altLang="ru-RU"/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9A85D646-6E08-430F-B115-D70172FBBD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58372" name="Rectangle 3">
            <a:extLst>
              <a:ext uri="{FF2B5EF4-FFF2-40B4-BE49-F238E27FC236}">
                <a16:creationId xmlns:a16="http://schemas.microsoft.com/office/drawing/2014/main" id="{94570839-B7B5-42D5-BEF1-2760ACE22E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207309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>
            <a:extLst>
              <a:ext uri="{FF2B5EF4-FFF2-40B4-BE49-F238E27FC236}">
                <a16:creationId xmlns:a16="http://schemas.microsoft.com/office/drawing/2014/main" id="{F49CD24D-BDE6-49C9-8073-3E64F41A0E7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E29888-9B35-42A4-B2E7-F56B16684B12}" type="slidenum">
              <a:rPr lang="ru-RU" altLang="ru-RU"/>
              <a:pPr algn="r" eaLnBrk="1" hangingPunct="1">
                <a:spcBef>
                  <a:spcPct val="0"/>
                </a:spcBef>
              </a:pPr>
              <a:t>37</a:t>
            </a:fld>
            <a:endParaRPr lang="ru-RU" altLang="ru-RU"/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9A85D646-6E08-430F-B115-D70172FBBD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58372" name="Rectangle 3">
            <a:extLst>
              <a:ext uri="{FF2B5EF4-FFF2-40B4-BE49-F238E27FC236}">
                <a16:creationId xmlns:a16="http://schemas.microsoft.com/office/drawing/2014/main" id="{94570839-B7B5-42D5-BEF1-2760ACE22E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285980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>
            <a:extLst>
              <a:ext uri="{FF2B5EF4-FFF2-40B4-BE49-F238E27FC236}">
                <a16:creationId xmlns:a16="http://schemas.microsoft.com/office/drawing/2014/main" id="{F49CD24D-BDE6-49C9-8073-3E64F41A0E7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E29888-9B35-42A4-B2E7-F56B16684B12}" type="slidenum">
              <a:rPr lang="ru-RU" altLang="ru-RU"/>
              <a:pPr algn="r" eaLnBrk="1" hangingPunct="1">
                <a:spcBef>
                  <a:spcPct val="0"/>
                </a:spcBef>
              </a:pPr>
              <a:t>38</a:t>
            </a:fld>
            <a:endParaRPr lang="ru-RU" altLang="ru-RU"/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9A85D646-6E08-430F-B115-D70172FBBD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58372" name="Rectangle 3">
            <a:extLst>
              <a:ext uri="{FF2B5EF4-FFF2-40B4-BE49-F238E27FC236}">
                <a16:creationId xmlns:a16="http://schemas.microsoft.com/office/drawing/2014/main" id="{94570839-B7B5-42D5-BEF1-2760ACE22E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629837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>
            <a:extLst>
              <a:ext uri="{FF2B5EF4-FFF2-40B4-BE49-F238E27FC236}">
                <a16:creationId xmlns:a16="http://schemas.microsoft.com/office/drawing/2014/main" id="{F49CD24D-BDE6-49C9-8073-3E64F41A0E7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E29888-9B35-42A4-B2E7-F56B16684B12}" type="slidenum">
              <a:rPr lang="ru-RU" altLang="ru-RU"/>
              <a:pPr algn="r" eaLnBrk="1" hangingPunct="1">
                <a:spcBef>
                  <a:spcPct val="0"/>
                </a:spcBef>
              </a:pPr>
              <a:t>39</a:t>
            </a:fld>
            <a:endParaRPr lang="ru-RU" altLang="ru-RU"/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9A85D646-6E08-430F-B115-D70172FBBD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58372" name="Rectangle 3">
            <a:extLst>
              <a:ext uri="{FF2B5EF4-FFF2-40B4-BE49-F238E27FC236}">
                <a16:creationId xmlns:a16="http://schemas.microsoft.com/office/drawing/2014/main" id="{94570839-B7B5-42D5-BEF1-2760ACE22E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223304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>
            <a:extLst>
              <a:ext uri="{FF2B5EF4-FFF2-40B4-BE49-F238E27FC236}">
                <a16:creationId xmlns:a16="http://schemas.microsoft.com/office/drawing/2014/main" id="{F49CD24D-BDE6-49C9-8073-3E64F41A0E7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E29888-9B35-42A4-B2E7-F56B16684B12}" type="slidenum">
              <a:rPr lang="ru-RU" altLang="ru-RU"/>
              <a:pPr algn="r" eaLnBrk="1" hangingPunct="1">
                <a:spcBef>
                  <a:spcPct val="0"/>
                </a:spcBef>
              </a:pPr>
              <a:t>40</a:t>
            </a:fld>
            <a:endParaRPr lang="ru-RU" altLang="ru-RU"/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9A85D646-6E08-430F-B115-D70172FBBD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58372" name="Rectangle 3">
            <a:extLst>
              <a:ext uri="{FF2B5EF4-FFF2-40B4-BE49-F238E27FC236}">
                <a16:creationId xmlns:a16="http://schemas.microsoft.com/office/drawing/2014/main" id="{94570839-B7B5-42D5-BEF1-2760ACE22E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80583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>
            <a:extLst>
              <a:ext uri="{FF2B5EF4-FFF2-40B4-BE49-F238E27FC236}">
                <a16:creationId xmlns:a16="http://schemas.microsoft.com/office/drawing/2014/main" id="{F49CD24D-BDE6-49C9-8073-3E64F41A0E7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E29888-9B35-42A4-B2E7-F56B16684B12}" type="slidenum">
              <a:rPr lang="ru-RU" altLang="ru-RU"/>
              <a:pPr algn="r" eaLnBrk="1" hangingPunct="1">
                <a:spcBef>
                  <a:spcPct val="0"/>
                </a:spcBef>
              </a:pPr>
              <a:t>41</a:t>
            </a:fld>
            <a:endParaRPr lang="ru-RU" altLang="ru-RU"/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9A85D646-6E08-430F-B115-D70172FBBD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58372" name="Rectangle 3">
            <a:extLst>
              <a:ext uri="{FF2B5EF4-FFF2-40B4-BE49-F238E27FC236}">
                <a16:creationId xmlns:a16="http://schemas.microsoft.com/office/drawing/2014/main" id="{94570839-B7B5-42D5-BEF1-2760ACE22E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32220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>
            <a:extLst>
              <a:ext uri="{FF2B5EF4-FFF2-40B4-BE49-F238E27FC236}">
                <a16:creationId xmlns:a16="http://schemas.microsoft.com/office/drawing/2014/main" id="{F49CD24D-BDE6-49C9-8073-3E64F41A0E7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E29888-9B35-42A4-B2E7-F56B16684B12}" type="slidenum">
              <a:rPr lang="ru-RU" altLang="ru-RU"/>
              <a:pPr algn="r" eaLnBrk="1" hangingPunct="1">
                <a:spcBef>
                  <a:spcPct val="0"/>
                </a:spcBef>
              </a:pPr>
              <a:t>6</a:t>
            </a:fld>
            <a:endParaRPr lang="ru-RU" altLang="ru-RU"/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9A85D646-6E08-430F-B115-D70172FBBD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58372" name="Rectangle 3">
            <a:extLst>
              <a:ext uri="{FF2B5EF4-FFF2-40B4-BE49-F238E27FC236}">
                <a16:creationId xmlns:a16="http://schemas.microsoft.com/office/drawing/2014/main" id="{94570839-B7B5-42D5-BEF1-2760ACE22E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27467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>
            <a:extLst>
              <a:ext uri="{FF2B5EF4-FFF2-40B4-BE49-F238E27FC236}">
                <a16:creationId xmlns:a16="http://schemas.microsoft.com/office/drawing/2014/main" id="{F49CD24D-BDE6-49C9-8073-3E64F41A0E7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E29888-9B35-42A4-B2E7-F56B16684B12}" type="slidenum">
              <a:rPr lang="ru-RU" altLang="ru-RU"/>
              <a:pPr algn="r" eaLnBrk="1" hangingPunct="1">
                <a:spcBef>
                  <a:spcPct val="0"/>
                </a:spcBef>
              </a:pPr>
              <a:t>42</a:t>
            </a:fld>
            <a:endParaRPr lang="ru-RU" altLang="ru-RU"/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9A85D646-6E08-430F-B115-D70172FBBD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58372" name="Rectangle 3">
            <a:extLst>
              <a:ext uri="{FF2B5EF4-FFF2-40B4-BE49-F238E27FC236}">
                <a16:creationId xmlns:a16="http://schemas.microsoft.com/office/drawing/2014/main" id="{94570839-B7B5-42D5-BEF1-2760ACE22E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078200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>
            <a:extLst>
              <a:ext uri="{FF2B5EF4-FFF2-40B4-BE49-F238E27FC236}">
                <a16:creationId xmlns:a16="http://schemas.microsoft.com/office/drawing/2014/main" id="{F49CD24D-BDE6-49C9-8073-3E64F41A0E7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E29888-9B35-42A4-B2E7-F56B16684B12}" type="slidenum">
              <a:rPr lang="ru-RU" altLang="ru-RU"/>
              <a:pPr algn="r" eaLnBrk="1" hangingPunct="1">
                <a:spcBef>
                  <a:spcPct val="0"/>
                </a:spcBef>
              </a:pPr>
              <a:t>43</a:t>
            </a:fld>
            <a:endParaRPr lang="ru-RU" altLang="ru-RU"/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9A85D646-6E08-430F-B115-D70172FBBD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58372" name="Rectangle 3">
            <a:extLst>
              <a:ext uri="{FF2B5EF4-FFF2-40B4-BE49-F238E27FC236}">
                <a16:creationId xmlns:a16="http://schemas.microsoft.com/office/drawing/2014/main" id="{94570839-B7B5-42D5-BEF1-2760ACE22E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643101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>
            <a:extLst>
              <a:ext uri="{FF2B5EF4-FFF2-40B4-BE49-F238E27FC236}">
                <a16:creationId xmlns:a16="http://schemas.microsoft.com/office/drawing/2014/main" id="{F49CD24D-BDE6-49C9-8073-3E64F41A0E7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E29888-9B35-42A4-B2E7-F56B16684B12}" type="slidenum">
              <a:rPr lang="ru-RU" altLang="ru-RU"/>
              <a:pPr algn="r" eaLnBrk="1" hangingPunct="1">
                <a:spcBef>
                  <a:spcPct val="0"/>
                </a:spcBef>
              </a:pPr>
              <a:t>44</a:t>
            </a:fld>
            <a:endParaRPr lang="ru-RU" altLang="ru-RU"/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9A85D646-6E08-430F-B115-D70172FBBD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58372" name="Rectangle 3">
            <a:extLst>
              <a:ext uri="{FF2B5EF4-FFF2-40B4-BE49-F238E27FC236}">
                <a16:creationId xmlns:a16="http://schemas.microsoft.com/office/drawing/2014/main" id="{94570839-B7B5-42D5-BEF1-2760ACE22E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333572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>
            <a:extLst>
              <a:ext uri="{FF2B5EF4-FFF2-40B4-BE49-F238E27FC236}">
                <a16:creationId xmlns:a16="http://schemas.microsoft.com/office/drawing/2014/main" id="{F49CD24D-BDE6-49C9-8073-3E64F41A0E7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E29888-9B35-42A4-B2E7-F56B16684B12}" type="slidenum">
              <a:rPr lang="ru-RU" altLang="ru-RU"/>
              <a:pPr algn="r" eaLnBrk="1" hangingPunct="1">
                <a:spcBef>
                  <a:spcPct val="0"/>
                </a:spcBef>
              </a:pPr>
              <a:t>45</a:t>
            </a:fld>
            <a:endParaRPr lang="ru-RU" altLang="ru-RU"/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9A85D646-6E08-430F-B115-D70172FBBD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58372" name="Rectangle 3">
            <a:extLst>
              <a:ext uri="{FF2B5EF4-FFF2-40B4-BE49-F238E27FC236}">
                <a16:creationId xmlns:a16="http://schemas.microsoft.com/office/drawing/2014/main" id="{94570839-B7B5-42D5-BEF1-2760ACE22E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396814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>
            <a:extLst>
              <a:ext uri="{FF2B5EF4-FFF2-40B4-BE49-F238E27FC236}">
                <a16:creationId xmlns:a16="http://schemas.microsoft.com/office/drawing/2014/main" id="{F49CD24D-BDE6-49C9-8073-3E64F41A0E7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E29888-9B35-42A4-B2E7-F56B16684B12}" type="slidenum">
              <a:rPr lang="ru-RU" altLang="ru-RU"/>
              <a:pPr algn="r" eaLnBrk="1" hangingPunct="1">
                <a:spcBef>
                  <a:spcPct val="0"/>
                </a:spcBef>
              </a:pPr>
              <a:t>46</a:t>
            </a:fld>
            <a:endParaRPr lang="ru-RU" altLang="ru-RU"/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9A85D646-6E08-430F-B115-D70172FBBD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58372" name="Rectangle 3">
            <a:extLst>
              <a:ext uri="{FF2B5EF4-FFF2-40B4-BE49-F238E27FC236}">
                <a16:creationId xmlns:a16="http://schemas.microsoft.com/office/drawing/2014/main" id="{94570839-B7B5-42D5-BEF1-2760ACE22E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058936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>
            <a:extLst>
              <a:ext uri="{FF2B5EF4-FFF2-40B4-BE49-F238E27FC236}">
                <a16:creationId xmlns:a16="http://schemas.microsoft.com/office/drawing/2014/main" id="{F49CD24D-BDE6-49C9-8073-3E64F41A0E7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E29888-9B35-42A4-B2E7-F56B16684B12}" type="slidenum">
              <a:rPr lang="ru-RU" altLang="ru-RU"/>
              <a:pPr algn="r" eaLnBrk="1" hangingPunct="1">
                <a:spcBef>
                  <a:spcPct val="0"/>
                </a:spcBef>
              </a:pPr>
              <a:t>47</a:t>
            </a:fld>
            <a:endParaRPr lang="ru-RU" altLang="ru-RU"/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9A85D646-6E08-430F-B115-D70172FBBD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58372" name="Rectangle 3">
            <a:extLst>
              <a:ext uri="{FF2B5EF4-FFF2-40B4-BE49-F238E27FC236}">
                <a16:creationId xmlns:a16="http://schemas.microsoft.com/office/drawing/2014/main" id="{94570839-B7B5-42D5-BEF1-2760ACE22E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21059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>
            <a:extLst>
              <a:ext uri="{FF2B5EF4-FFF2-40B4-BE49-F238E27FC236}">
                <a16:creationId xmlns:a16="http://schemas.microsoft.com/office/drawing/2014/main" id="{F49CD24D-BDE6-49C9-8073-3E64F41A0E7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E29888-9B35-42A4-B2E7-F56B16684B12}" type="slidenum">
              <a:rPr lang="ru-RU" altLang="ru-RU"/>
              <a:pPr algn="r" eaLnBrk="1" hangingPunct="1">
                <a:spcBef>
                  <a:spcPct val="0"/>
                </a:spcBef>
              </a:pPr>
              <a:t>48</a:t>
            </a:fld>
            <a:endParaRPr lang="ru-RU" altLang="ru-RU"/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9A85D646-6E08-430F-B115-D70172FBBD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58372" name="Rectangle 3">
            <a:extLst>
              <a:ext uri="{FF2B5EF4-FFF2-40B4-BE49-F238E27FC236}">
                <a16:creationId xmlns:a16="http://schemas.microsoft.com/office/drawing/2014/main" id="{94570839-B7B5-42D5-BEF1-2760ACE22E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50859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>
            <a:extLst>
              <a:ext uri="{FF2B5EF4-FFF2-40B4-BE49-F238E27FC236}">
                <a16:creationId xmlns:a16="http://schemas.microsoft.com/office/drawing/2014/main" id="{F49CD24D-BDE6-49C9-8073-3E64F41A0E7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E29888-9B35-42A4-B2E7-F56B16684B12}" type="slidenum">
              <a:rPr lang="ru-RU" altLang="ru-RU"/>
              <a:pPr algn="r" eaLnBrk="1" hangingPunct="1">
                <a:spcBef>
                  <a:spcPct val="0"/>
                </a:spcBef>
              </a:pPr>
              <a:t>49</a:t>
            </a:fld>
            <a:endParaRPr lang="ru-RU" altLang="ru-RU"/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9A85D646-6E08-430F-B115-D70172FBBD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58372" name="Rectangle 3">
            <a:extLst>
              <a:ext uri="{FF2B5EF4-FFF2-40B4-BE49-F238E27FC236}">
                <a16:creationId xmlns:a16="http://schemas.microsoft.com/office/drawing/2014/main" id="{94570839-B7B5-42D5-BEF1-2760ACE22E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613657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>
            <a:extLst>
              <a:ext uri="{FF2B5EF4-FFF2-40B4-BE49-F238E27FC236}">
                <a16:creationId xmlns:a16="http://schemas.microsoft.com/office/drawing/2014/main" id="{F49CD24D-BDE6-49C9-8073-3E64F41A0E7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E29888-9B35-42A4-B2E7-F56B16684B12}" type="slidenum">
              <a:rPr lang="ru-RU" altLang="ru-RU"/>
              <a:pPr algn="r" eaLnBrk="1" hangingPunct="1">
                <a:spcBef>
                  <a:spcPct val="0"/>
                </a:spcBef>
              </a:pPr>
              <a:t>50</a:t>
            </a:fld>
            <a:endParaRPr lang="ru-RU" altLang="ru-RU"/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9A85D646-6E08-430F-B115-D70172FBBD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58372" name="Rectangle 3">
            <a:extLst>
              <a:ext uri="{FF2B5EF4-FFF2-40B4-BE49-F238E27FC236}">
                <a16:creationId xmlns:a16="http://schemas.microsoft.com/office/drawing/2014/main" id="{94570839-B7B5-42D5-BEF1-2760ACE22E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37074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>
            <a:extLst>
              <a:ext uri="{FF2B5EF4-FFF2-40B4-BE49-F238E27FC236}">
                <a16:creationId xmlns:a16="http://schemas.microsoft.com/office/drawing/2014/main" id="{F49CD24D-BDE6-49C9-8073-3E64F41A0E7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E29888-9B35-42A4-B2E7-F56B16684B12}" type="slidenum">
              <a:rPr lang="ru-RU" altLang="ru-RU"/>
              <a:pPr algn="r" eaLnBrk="1" hangingPunct="1">
                <a:spcBef>
                  <a:spcPct val="0"/>
                </a:spcBef>
              </a:pPr>
              <a:t>51</a:t>
            </a:fld>
            <a:endParaRPr lang="ru-RU" altLang="ru-RU"/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9A85D646-6E08-430F-B115-D70172FBBD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58372" name="Rectangle 3">
            <a:extLst>
              <a:ext uri="{FF2B5EF4-FFF2-40B4-BE49-F238E27FC236}">
                <a16:creationId xmlns:a16="http://schemas.microsoft.com/office/drawing/2014/main" id="{94570839-B7B5-42D5-BEF1-2760ACE22E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07617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>
            <a:extLst>
              <a:ext uri="{FF2B5EF4-FFF2-40B4-BE49-F238E27FC236}">
                <a16:creationId xmlns:a16="http://schemas.microsoft.com/office/drawing/2014/main" id="{F49CD24D-BDE6-49C9-8073-3E64F41A0E7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E29888-9B35-42A4-B2E7-F56B16684B12}" type="slidenum">
              <a:rPr lang="ru-RU" altLang="ru-RU"/>
              <a:pPr algn="r" eaLnBrk="1" hangingPunct="1">
                <a:spcBef>
                  <a:spcPct val="0"/>
                </a:spcBef>
              </a:pPr>
              <a:t>7</a:t>
            </a:fld>
            <a:endParaRPr lang="ru-RU" altLang="ru-RU"/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9A85D646-6E08-430F-B115-D70172FBBD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58372" name="Rectangle 3">
            <a:extLst>
              <a:ext uri="{FF2B5EF4-FFF2-40B4-BE49-F238E27FC236}">
                <a16:creationId xmlns:a16="http://schemas.microsoft.com/office/drawing/2014/main" id="{94570839-B7B5-42D5-BEF1-2760ACE22E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687880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>
            <a:extLst>
              <a:ext uri="{FF2B5EF4-FFF2-40B4-BE49-F238E27FC236}">
                <a16:creationId xmlns:a16="http://schemas.microsoft.com/office/drawing/2014/main" id="{F49CD24D-BDE6-49C9-8073-3E64F41A0E7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E29888-9B35-42A4-B2E7-F56B16684B12}" type="slidenum">
              <a:rPr lang="ru-RU" altLang="ru-RU"/>
              <a:pPr algn="r" eaLnBrk="1" hangingPunct="1">
                <a:spcBef>
                  <a:spcPct val="0"/>
                </a:spcBef>
              </a:pPr>
              <a:t>52</a:t>
            </a:fld>
            <a:endParaRPr lang="ru-RU" altLang="ru-RU"/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9A85D646-6E08-430F-B115-D70172FBBD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58372" name="Rectangle 3">
            <a:extLst>
              <a:ext uri="{FF2B5EF4-FFF2-40B4-BE49-F238E27FC236}">
                <a16:creationId xmlns:a16="http://schemas.microsoft.com/office/drawing/2014/main" id="{94570839-B7B5-42D5-BEF1-2760ACE22E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967866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>
            <a:extLst>
              <a:ext uri="{FF2B5EF4-FFF2-40B4-BE49-F238E27FC236}">
                <a16:creationId xmlns:a16="http://schemas.microsoft.com/office/drawing/2014/main" id="{F49CD24D-BDE6-49C9-8073-3E64F41A0E7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E29888-9B35-42A4-B2E7-F56B16684B12}" type="slidenum">
              <a:rPr lang="ru-RU" altLang="ru-RU"/>
              <a:pPr algn="r" eaLnBrk="1" hangingPunct="1">
                <a:spcBef>
                  <a:spcPct val="0"/>
                </a:spcBef>
              </a:pPr>
              <a:t>53</a:t>
            </a:fld>
            <a:endParaRPr lang="ru-RU" altLang="ru-RU"/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9A85D646-6E08-430F-B115-D70172FBBD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58372" name="Rectangle 3">
            <a:extLst>
              <a:ext uri="{FF2B5EF4-FFF2-40B4-BE49-F238E27FC236}">
                <a16:creationId xmlns:a16="http://schemas.microsoft.com/office/drawing/2014/main" id="{94570839-B7B5-42D5-BEF1-2760ACE22E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949039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>
            <a:extLst>
              <a:ext uri="{FF2B5EF4-FFF2-40B4-BE49-F238E27FC236}">
                <a16:creationId xmlns:a16="http://schemas.microsoft.com/office/drawing/2014/main" id="{F49CD24D-BDE6-49C9-8073-3E64F41A0E7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E29888-9B35-42A4-B2E7-F56B16684B12}" type="slidenum">
              <a:rPr lang="ru-RU" altLang="ru-RU"/>
              <a:pPr algn="r" eaLnBrk="1" hangingPunct="1">
                <a:spcBef>
                  <a:spcPct val="0"/>
                </a:spcBef>
              </a:pPr>
              <a:t>54</a:t>
            </a:fld>
            <a:endParaRPr lang="ru-RU" altLang="ru-RU"/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9A85D646-6E08-430F-B115-D70172FBBD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58372" name="Rectangle 3">
            <a:extLst>
              <a:ext uri="{FF2B5EF4-FFF2-40B4-BE49-F238E27FC236}">
                <a16:creationId xmlns:a16="http://schemas.microsoft.com/office/drawing/2014/main" id="{94570839-B7B5-42D5-BEF1-2760ACE22E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637150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>
            <a:extLst>
              <a:ext uri="{FF2B5EF4-FFF2-40B4-BE49-F238E27FC236}">
                <a16:creationId xmlns:a16="http://schemas.microsoft.com/office/drawing/2014/main" id="{F49CD24D-BDE6-49C9-8073-3E64F41A0E7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E29888-9B35-42A4-B2E7-F56B16684B12}" type="slidenum">
              <a:rPr lang="ru-RU" altLang="ru-RU"/>
              <a:pPr algn="r" eaLnBrk="1" hangingPunct="1">
                <a:spcBef>
                  <a:spcPct val="0"/>
                </a:spcBef>
              </a:pPr>
              <a:t>55</a:t>
            </a:fld>
            <a:endParaRPr lang="ru-RU" altLang="ru-RU"/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9A85D646-6E08-430F-B115-D70172FBBD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58372" name="Rectangle 3">
            <a:extLst>
              <a:ext uri="{FF2B5EF4-FFF2-40B4-BE49-F238E27FC236}">
                <a16:creationId xmlns:a16="http://schemas.microsoft.com/office/drawing/2014/main" id="{94570839-B7B5-42D5-BEF1-2760ACE22E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318670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>
            <a:extLst>
              <a:ext uri="{FF2B5EF4-FFF2-40B4-BE49-F238E27FC236}">
                <a16:creationId xmlns:a16="http://schemas.microsoft.com/office/drawing/2014/main" id="{F49CD24D-BDE6-49C9-8073-3E64F41A0E7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E29888-9B35-42A4-B2E7-F56B16684B12}" type="slidenum">
              <a:rPr lang="ru-RU" altLang="ru-RU"/>
              <a:pPr algn="r" eaLnBrk="1" hangingPunct="1">
                <a:spcBef>
                  <a:spcPct val="0"/>
                </a:spcBef>
              </a:pPr>
              <a:t>56</a:t>
            </a:fld>
            <a:endParaRPr lang="ru-RU" altLang="ru-RU"/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9A85D646-6E08-430F-B115-D70172FBBD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58372" name="Rectangle 3">
            <a:extLst>
              <a:ext uri="{FF2B5EF4-FFF2-40B4-BE49-F238E27FC236}">
                <a16:creationId xmlns:a16="http://schemas.microsoft.com/office/drawing/2014/main" id="{94570839-B7B5-42D5-BEF1-2760ACE22E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907240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>
            <a:extLst>
              <a:ext uri="{FF2B5EF4-FFF2-40B4-BE49-F238E27FC236}">
                <a16:creationId xmlns:a16="http://schemas.microsoft.com/office/drawing/2014/main" id="{F49CD24D-BDE6-49C9-8073-3E64F41A0E7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E29888-9B35-42A4-B2E7-F56B16684B12}" type="slidenum">
              <a:rPr lang="ru-RU" altLang="ru-RU"/>
              <a:pPr algn="r" eaLnBrk="1" hangingPunct="1">
                <a:spcBef>
                  <a:spcPct val="0"/>
                </a:spcBef>
              </a:pPr>
              <a:t>57</a:t>
            </a:fld>
            <a:endParaRPr lang="ru-RU" altLang="ru-RU"/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9A85D646-6E08-430F-B115-D70172FBBD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58372" name="Rectangle 3">
            <a:extLst>
              <a:ext uri="{FF2B5EF4-FFF2-40B4-BE49-F238E27FC236}">
                <a16:creationId xmlns:a16="http://schemas.microsoft.com/office/drawing/2014/main" id="{94570839-B7B5-42D5-BEF1-2760ACE22E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901613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>
            <a:extLst>
              <a:ext uri="{FF2B5EF4-FFF2-40B4-BE49-F238E27FC236}">
                <a16:creationId xmlns:a16="http://schemas.microsoft.com/office/drawing/2014/main" id="{F49CD24D-BDE6-49C9-8073-3E64F41A0E7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E29888-9B35-42A4-B2E7-F56B16684B12}" type="slidenum">
              <a:rPr lang="ru-RU" altLang="ru-RU"/>
              <a:pPr algn="r" eaLnBrk="1" hangingPunct="1">
                <a:spcBef>
                  <a:spcPct val="0"/>
                </a:spcBef>
              </a:pPr>
              <a:t>57</a:t>
            </a:fld>
            <a:endParaRPr lang="ru-RU" altLang="ru-RU"/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9A85D646-6E08-430F-B115-D70172FBBD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58372" name="Rectangle 3">
            <a:extLst>
              <a:ext uri="{FF2B5EF4-FFF2-40B4-BE49-F238E27FC236}">
                <a16:creationId xmlns:a16="http://schemas.microsoft.com/office/drawing/2014/main" id="{94570839-B7B5-42D5-BEF1-2760ACE22E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510232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>
            <a:extLst>
              <a:ext uri="{FF2B5EF4-FFF2-40B4-BE49-F238E27FC236}">
                <a16:creationId xmlns:a16="http://schemas.microsoft.com/office/drawing/2014/main" id="{F49CD24D-BDE6-49C9-8073-3E64F41A0E7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E29888-9B35-42A4-B2E7-F56B16684B12}" type="slidenum">
              <a:rPr lang="ru-RU" altLang="ru-RU"/>
              <a:pPr algn="r" eaLnBrk="1" hangingPunct="1">
                <a:spcBef>
                  <a:spcPct val="0"/>
                </a:spcBef>
              </a:pPr>
              <a:t>59</a:t>
            </a:fld>
            <a:endParaRPr lang="ru-RU" altLang="ru-RU"/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9A85D646-6E08-430F-B115-D70172FBBD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58372" name="Rectangle 3">
            <a:extLst>
              <a:ext uri="{FF2B5EF4-FFF2-40B4-BE49-F238E27FC236}">
                <a16:creationId xmlns:a16="http://schemas.microsoft.com/office/drawing/2014/main" id="{94570839-B7B5-42D5-BEF1-2760ACE22E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068732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>
            <a:extLst>
              <a:ext uri="{FF2B5EF4-FFF2-40B4-BE49-F238E27FC236}">
                <a16:creationId xmlns:a16="http://schemas.microsoft.com/office/drawing/2014/main" id="{F49CD24D-BDE6-49C9-8073-3E64F41A0E7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E29888-9B35-42A4-B2E7-F56B16684B12}" type="slidenum">
              <a:rPr lang="ru-RU" altLang="ru-RU"/>
              <a:pPr algn="r" eaLnBrk="1" hangingPunct="1">
                <a:spcBef>
                  <a:spcPct val="0"/>
                </a:spcBef>
              </a:pPr>
              <a:t>60</a:t>
            </a:fld>
            <a:endParaRPr lang="ru-RU" altLang="ru-RU"/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9A85D646-6E08-430F-B115-D70172FBBD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58372" name="Rectangle 3">
            <a:extLst>
              <a:ext uri="{FF2B5EF4-FFF2-40B4-BE49-F238E27FC236}">
                <a16:creationId xmlns:a16="http://schemas.microsoft.com/office/drawing/2014/main" id="{94570839-B7B5-42D5-BEF1-2760ACE22E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517612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>
            <a:extLst>
              <a:ext uri="{FF2B5EF4-FFF2-40B4-BE49-F238E27FC236}">
                <a16:creationId xmlns:a16="http://schemas.microsoft.com/office/drawing/2014/main" id="{F49CD24D-BDE6-49C9-8073-3E64F41A0E7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E29888-9B35-42A4-B2E7-F56B16684B12}" type="slidenum">
              <a:rPr lang="ru-RU" altLang="ru-RU"/>
              <a:pPr algn="r" eaLnBrk="1" hangingPunct="1">
                <a:spcBef>
                  <a:spcPct val="0"/>
                </a:spcBef>
              </a:pPr>
              <a:t>61</a:t>
            </a:fld>
            <a:endParaRPr lang="ru-RU" altLang="ru-RU"/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9A85D646-6E08-430F-B115-D70172FBBD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58372" name="Rectangle 3">
            <a:extLst>
              <a:ext uri="{FF2B5EF4-FFF2-40B4-BE49-F238E27FC236}">
                <a16:creationId xmlns:a16="http://schemas.microsoft.com/office/drawing/2014/main" id="{94570839-B7B5-42D5-BEF1-2760ACE22E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72258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>
            <a:extLst>
              <a:ext uri="{FF2B5EF4-FFF2-40B4-BE49-F238E27FC236}">
                <a16:creationId xmlns:a16="http://schemas.microsoft.com/office/drawing/2014/main" id="{F49CD24D-BDE6-49C9-8073-3E64F41A0E7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E29888-9B35-42A4-B2E7-F56B16684B12}" type="slidenum">
              <a:rPr lang="ru-RU" altLang="ru-RU"/>
              <a:pPr algn="r" eaLnBrk="1" hangingPunct="1">
                <a:spcBef>
                  <a:spcPct val="0"/>
                </a:spcBef>
              </a:pPr>
              <a:t>8</a:t>
            </a:fld>
            <a:endParaRPr lang="ru-RU" altLang="ru-RU"/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9A85D646-6E08-430F-B115-D70172FBBD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58372" name="Rectangle 3">
            <a:extLst>
              <a:ext uri="{FF2B5EF4-FFF2-40B4-BE49-F238E27FC236}">
                <a16:creationId xmlns:a16="http://schemas.microsoft.com/office/drawing/2014/main" id="{94570839-B7B5-42D5-BEF1-2760ACE22E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2918329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>
            <a:extLst>
              <a:ext uri="{FF2B5EF4-FFF2-40B4-BE49-F238E27FC236}">
                <a16:creationId xmlns:a16="http://schemas.microsoft.com/office/drawing/2014/main" id="{F49CD24D-BDE6-49C9-8073-3E64F41A0E7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E29888-9B35-42A4-B2E7-F56B16684B12}" type="slidenum">
              <a:rPr lang="ru-RU" altLang="ru-RU"/>
              <a:pPr algn="r" eaLnBrk="1" hangingPunct="1">
                <a:spcBef>
                  <a:spcPct val="0"/>
                </a:spcBef>
              </a:pPr>
              <a:t>59</a:t>
            </a:fld>
            <a:endParaRPr lang="ru-RU" altLang="ru-RU"/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9A85D646-6E08-430F-B115-D70172FBBD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58372" name="Rectangle 3">
            <a:extLst>
              <a:ext uri="{FF2B5EF4-FFF2-40B4-BE49-F238E27FC236}">
                <a16:creationId xmlns:a16="http://schemas.microsoft.com/office/drawing/2014/main" id="{94570839-B7B5-42D5-BEF1-2760ACE22E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7836113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>
            <a:extLst>
              <a:ext uri="{FF2B5EF4-FFF2-40B4-BE49-F238E27FC236}">
                <a16:creationId xmlns:a16="http://schemas.microsoft.com/office/drawing/2014/main" id="{F49CD24D-BDE6-49C9-8073-3E64F41A0E7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E29888-9B35-42A4-B2E7-F56B16684B12}" type="slidenum">
              <a:rPr lang="ru-RU" altLang="ru-RU"/>
              <a:pPr algn="r" eaLnBrk="1" hangingPunct="1">
                <a:spcBef>
                  <a:spcPct val="0"/>
                </a:spcBef>
              </a:pPr>
              <a:t>63</a:t>
            </a:fld>
            <a:endParaRPr lang="ru-RU" altLang="ru-RU"/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9A85D646-6E08-430F-B115-D70172FBBD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58372" name="Rectangle 3">
            <a:extLst>
              <a:ext uri="{FF2B5EF4-FFF2-40B4-BE49-F238E27FC236}">
                <a16:creationId xmlns:a16="http://schemas.microsoft.com/office/drawing/2014/main" id="{94570839-B7B5-42D5-BEF1-2760ACE22E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190939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>
            <a:extLst>
              <a:ext uri="{FF2B5EF4-FFF2-40B4-BE49-F238E27FC236}">
                <a16:creationId xmlns:a16="http://schemas.microsoft.com/office/drawing/2014/main" id="{F49CD24D-BDE6-49C9-8073-3E64F41A0E7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E29888-9B35-42A4-B2E7-F56B16684B12}" type="slidenum">
              <a:rPr lang="ru-RU" altLang="ru-RU"/>
              <a:pPr algn="r" eaLnBrk="1" hangingPunct="1">
                <a:spcBef>
                  <a:spcPct val="0"/>
                </a:spcBef>
              </a:pPr>
              <a:t>64</a:t>
            </a:fld>
            <a:endParaRPr lang="ru-RU" altLang="ru-RU"/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9A85D646-6E08-430F-B115-D70172FBBD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58372" name="Rectangle 3">
            <a:extLst>
              <a:ext uri="{FF2B5EF4-FFF2-40B4-BE49-F238E27FC236}">
                <a16:creationId xmlns:a16="http://schemas.microsoft.com/office/drawing/2014/main" id="{94570839-B7B5-42D5-BEF1-2760ACE22E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703313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>
            <a:extLst>
              <a:ext uri="{FF2B5EF4-FFF2-40B4-BE49-F238E27FC236}">
                <a16:creationId xmlns:a16="http://schemas.microsoft.com/office/drawing/2014/main" id="{F49CD24D-BDE6-49C9-8073-3E64F41A0E7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E29888-9B35-42A4-B2E7-F56B16684B12}" type="slidenum">
              <a:rPr lang="ru-RU" altLang="ru-RU"/>
              <a:pPr algn="r" eaLnBrk="1" hangingPunct="1">
                <a:spcBef>
                  <a:spcPct val="0"/>
                </a:spcBef>
              </a:pPr>
              <a:t>64</a:t>
            </a:fld>
            <a:endParaRPr lang="ru-RU" altLang="ru-RU"/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9A85D646-6E08-430F-B115-D70172FBBD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58372" name="Rectangle 3">
            <a:extLst>
              <a:ext uri="{FF2B5EF4-FFF2-40B4-BE49-F238E27FC236}">
                <a16:creationId xmlns:a16="http://schemas.microsoft.com/office/drawing/2014/main" id="{94570839-B7B5-42D5-BEF1-2760ACE22E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3166070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>
            <a:extLst>
              <a:ext uri="{FF2B5EF4-FFF2-40B4-BE49-F238E27FC236}">
                <a16:creationId xmlns:a16="http://schemas.microsoft.com/office/drawing/2014/main" id="{F49CD24D-BDE6-49C9-8073-3E64F41A0E7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E29888-9B35-42A4-B2E7-F56B16684B12}" type="slidenum">
              <a:rPr lang="ru-RU" altLang="ru-RU"/>
              <a:pPr algn="r" eaLnBrk="1" hangingPunct="1">
                <a:spcBef>
                  <a:spcPct val="0"/>
                </a:spcBef>
              </a:pPr>
              <a:t>66</a:t>
            </a:fld>
            <a:endParaRPr lang="ru-RU" altLang="ru-RU"/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9A85D646-6E08-430F-B115-D70172FBBD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58372" name="Rectangle 3">
            <a:extLst>
              <a:ext uri="{FF2B5EF4-FFF2-40B4-BE49-F238E27FC236}">
                <a16:creationId xmlns:a16="http://schemas.microsoft.com/office/drawing/2014/main" id="{94570839-B7B5-42D5-BEF1-2760ACE22E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860479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>
            <a:extLst>
              <a:ext uri="{FF2B5EF4-FFF2-40B4-BE49-F238E27FC236}">
                <a16:creationId xmlns:a16="http://schemas.microsoft.com/office/drawing/2014/main" id="{F49CD24D-BDE6-49C9-8073-3E64F41A0E7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E29888-9B35-42A4-B2E7-F56B16684B12}" type="slidenum">
              <a:rPr lang="ru-RU" altLang="ru-RU"/>
              <a:pPr algn="r" eaLnBrk="1" hangingPunct="1">
                <a:spcBef>
                  <a:spcPct val="0"/>
                </a:spcBef>
              </a:pPr>
              <a:t>67</a:t>
            </a:fld>
            <a:endParaRPr lang="ru-RU" altLang="ru-RU"/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9A85D646-6E08-430F-B115-D70172FBBD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58372" name="Rectangle 3">
            <a:extLst>
              <a:ext uri="{FF2B5EF4-FFF2-40B4-BE49-F238E27FC236}">
                <a16:creationId xmlns:a16="http://schemas.microsoft.com/office/drawing/2014/main" id="{94570839-B7B5-42D5-BEF1-2760ACE22E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2122396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>
            <a:extLst>
              <a:ext uri="{FF2B5EF4-FFF2-40B4-BE49-F238E27FC236}">
                <a16:creationId xmlns:a16="http://schemas.microsoft.com/office/drawing/2014/main" id="{F49CD24D-BDE6-49C9-8073-3E64F41A0E7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E29888-9B35-42A4-B2E7-F56B16684B12}" type="slidenum">
              <a:rPr lang="ru-RU" altLang="ru-RU"/>
              <a:pPr algn="r" eaLnBrk="1" hangingPunct="1">
                <a:spcBef>
                  <a:spcPct val="0"/>
                </a:spcBef>
              </a:pPr>
              <a:t>66</a:t>
            </a:fld>
            <a:endParaRPr lang="ru-RU" altLang="ru-RU"/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9A85D646-6E08-430F-B115-D70172FBBD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58372" name="Rectangle 3">
            <a:extLst>
              <a:ext uri="{FF2B5EF4-FFF2-40B4-BE49-F238E27FC236}">
                <a16:creationId xmlns:a16="http://schemas.microsoft.com/office/drawing/2014/main" id="{94570839-B7B5-42D5-BEF1-2760ACE22E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5791893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>
            <a:extLst>
              <a:ext uri="{FF2B5EF4-FFF2-40B4-BE49-F238E27FC236}">
                <a16:creationId xmlns:a16="http://schemas.microsoft.com/office/drawing/2014/main" id="{F49CD24D-BDE6-49C9-8073-3E64F41A0E7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E29888-9B35-42A4-B2E7-F56B16684B12}" type="slidenum">
              <a:rPr lang="ru-RU" altLang="ru-RU"/>
              <a:pPr algn="r" eaLnBrk="1" hangingPunct="1">
                <a:spcBef>
                  <a:spcPct val="0"/>
                </a:spcBef>
              </a:pPr>
              <a:t>69</a:t>
            </a:fld>
            <a:endParaRPr lang="ru-RU" altLang="ru-RU"/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9A85D646-6E08-430F-B115-D70172FBBD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58372" name="Rectangle 3">
            <a:extLst>
              <a:ext uri="{FF2B5EF4-FFF2-40B4-BE49-F238E27FC236}">
                <a16:creationId xmlns:a16="http://schemas.microsoft.com/office/drawing/2014/main" id="{94570839-B7B5-42D5-BEF1-2760ACE22E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3613717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>
            <a:extLst>
              <a:ext uri="{FF2B5EF4-FFF2-40B4-BE49-F238E27FC236}">
                <a16:creationId xmlns:a16="http://schemas.microsoft.com/office/drawing/2014/main" id="{F49CD24D-BDE6-49C9-8073-3E64F41A0E7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E29888-9B35-42A4-B2E7-F56B16684B12}" type="slidenum">
              <a:rPr lang="ru-RU" altLang="ru-RU"/>
              <a:pPr algn="r" eaLnBrk="1" hangingPunct="1">
                <a:spcBef>
                  <a:spcPct val="0"/>
                </a:spcBef>
              </a:pPr>
              <a:t>70</a:t>
            </a:fld>
            <a:endParaRPr lang="ru-RU" altLang="ru-RU"/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9A85D646-6E08-430F-B115-D70172FBBD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58372" name="Rectangle 3">
            <a:extLst>
              <a:ext uri="{FF2B5EF4-FFF2-40B4-BE49-F238E27FC236}">
                <a16:creationId xmlns:a16="http://schemas.microsoft.com/office/drawing/2014/main" id="{94570839-B7B5-42D5-BEF1-2760ACE22E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9131984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>
            <a:extLst>
              <a:ext uri="{FF2B5EF4-FFF2-40B4-BE49-F238E27FC236}">
                <a16:creationId xmlns:a16="http://schemas.microsoft.com/office/drawing/2014/main" id="{F49CD24D-BDE6-49C9-8073-3E64F41A0E7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E29888-9B35-42A4-B2E7-F56B16684B12}" type="slidenum">
              <a:rPr lang="ru-RU" altLang="ru-RU"/>
              <a:pPr algn="r" eaLnBrk="1" hangingPunct="1">
                <a:spcBef>
                  <a:spcPct val="0"/>
                </a:spcBef>
              </a:pPr>
              <a:t>71</a:t>
            </a:fld>
            <a:endParaRPr lang="ru-RU" altLang="ru-RU"/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9A85D646-6E08-430F-B115-D70172FBBD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58372" name="Rectangle 3">
            <a:extLst>
              <a:ext uri="{FF2B5EF4-FFF2-40B4-BE49-F238E27FC236}">
                <a16:creationId xmlns:a16="http://schemas.microsoft.com/office/drawing/2014/main" id="{94570839-B7B5-42D5-BEF1-2760ACE22E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65160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>
            <a:extLst>
              <a:ext uri="{FF2B5EF4-FFF2-40B4-BE49-F238E27FC236}">
                <a16:creationId xmlns:a16="http://schemas.microsoft.com/office/drawing/2014/main" id="{F49CD24D-BDE6-49C9-8073-3E64F41A0E7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E29888-9B35-42A4-B2E7-F56B16684B12}" type="slidenum">
              <a:rPr lang="ru-RU" altLang="ru-RU"/>
              <a:pPr algn="r" eaLnBrk="1" hangingPunct="1">
                <a:spcBef>
                  <a:spcPct val="0"/>
                </a:spcBef>
              </a:pPr>
              <a:t>9</a:t>
            </a:fld>
            <a:endParaRPr lang="ru-RU" altLang="ru-RU"/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9A85D646-6E08-430F-B115-D70172FBBD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58372" name="Rectangle 3">
            <a:extLst>
              <a:ext uri="{FF2B5EF4-FFF2-40B4-BE49-F238E27FC236}">
                <a16:creationId xmlns:a16="http://schemas.microsoft.com/office/drawing/2014/main" id="{94570839-B7B5-42D5-BEF1-2760ACE22E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936128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>
            <a:extLst>
              <a:ext uri="{FF2B5EF4-FFF2-40B4-BE49-F238E27FC236}">
                <a16:creationId xmlns:a16="http://schemas.microsoft.com/office/drawing/2014/main" id="{F49CD24D-BDE6-49C9-8073-3E64F41A0E7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E29888-9B35-42A4-B2E7-F56B16684B12}" type="slidenum">
              <a:rPr lang="ru-RU" altLang="ru-RU"/>
              <a:pPr algn="r" eaLnBrk="1" hangingPunct="1">
                <a:spcBef>
                  <a:spcPct val="0"/>
                </a:spcBef>
              </a:pPr>
              <a:t>71</a:t>
            </a:fld>
            <a:endParaRPr lang="ru-RU" altLang="ru-RU"/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9A85D646-6E08-430F-B115-D70172FBBD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58372" name="Rectangle 3">
            <a:extLst>
              <a:ext uri="{FF2B5EF4-FFF2-40B4-BE49-F238E27FC236}">
                <a16:creationId xmlns:a16="http://schemas.microsoft.com/office/drawing/2014/main" id="{94570839-B7B5-42D5-BEF1-2760ACE22E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0933659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>
            <a:extLst>
              <a:ext uri="{FF2B5EF4-FFF2-40B4-BE49-F238E27FC236}">
                <a16:creationId xmlns:a16="http://schemas.microsoft.com/office/drawing/2014/main" id="{F49CD24D-BDE6-49C9-8073-3E64F41A0E7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E29888-9B35-42A4-B2E7-F56B16684B12}" type="slidenum">
              <a:rPr lang="ru-RU" altLang="ru-RU"/>
              <a:pPr algn="r" eaLnBrk="1" hangingPunct="1">
                <a:spcBef>
                  <a:spcPct val="0"/>
                </a:spcBef>
              </a:pPr>
              <a:t>73</a:t>
            </a:fld>
            <a:endParaRPr lang="ru-RU" altLang="ru-RU"/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9A85D646-6E08-430F-B115-D70172FBBD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58372" name="Rectangle 3">
            <a:extLst>
              <a:ext uri="{FF2B5EF4-FFF2-40B4-BE49-F238E27FC236}">
                <a16:creationId xmlns:a16="http://schemas.microsoft.com/office/drawing/2014/main" id="{94570839-B7B5-42D5-BEF1-2760ACE22E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217725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>
            <a:extLst>
              <a:ext uri="{FF2B5EF4-FFF2-40B4-BE49-F238E27FC236}">
                <a16:creationId xmlns:a16="http://schemas.microsoft.com/office/drawing/2014/main" id="{F49CD24D-BDE6-49C9-8073-3E64F41A0E7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E29888-9B35-42A4-B2E7-F56B16684B12}" type="slidenum">
              <a:rPr lang="ru-RU" altLang="ru-RU"/>
              <a:pPr algn="r" eaLnBrk="1" hangingPunct="1">
                <a:spcBef>
                  <a:spcPct val="0"/>
                </a:spcBef>
              </a:pPr>
              <a:t>74</a:t>
            </a:fld>
            <a:endParaRPr lang="ru-RU" altLang="ru-RU"/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9A85D646-6E08-430F-B115-D70172FBBD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58372" name="Rectangle 3">
            <a:extLst>
              <a:ext uri="{FF2B5EF4-FFF2-40B4-BE49-F238E27FC236}">
                <a16:creationId xmlns:a16="http://schemas.microsoft.com/office/drawing/2014/main" id="{94570839-B7B5-42D5-BEF1-2760ACE22E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9608546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>
            <a:extLst>
              <a:ext uri="{FF2B5EF4-FFF2-40B4-BE49-F238E27FC236}">
                <a16:creationId xmlns:a16="http://schemas.microsoft.com/office/drawing/2014/main" id="{F49CD24D-BDE6-49C9-8073-3E64F41A0E7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E29888-9B35-42A4-B2E7-F56B16684B12}" type="slidenum">
              <a:rPr lang="ru-RU" altLang="ru-RU"/>
              <a:pPr algn="r" eaLnBrk="1" hangingPunct="1">
                <a:spcBef>
                  <a:spcPct val="0"/>
                </a:spcBef>
              </a:pPr>
              <a:t>75</a:t>
            </a:fld>
            <a:endParaRPr lang="ru-RU" altLang="ru-RU"/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9A85D646-6E08-430F-B115-D70172FBBD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58372" name="Rectangle 3">
            <a:extLst>
              <a:ext uri="{FF2B5EF4-FFF2-40B4-BE49-F238E27FC236}">
                <a16:creationId xmlns:a16="http://schemas.microsoft.com/office/drawing/2014/main" id="{94570839-B7B5-42D5-BEF1-2760ACE22E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0677540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>
            <a:extLst>
              <a:ext uri="{FF2B5EF4-FFF2-40B4-BE49-F238E27FC236}">
                <a16:creationId xmlns:a16="http://schemas.microsoft.com/office/drawing/2014/main" id="{F49CD24D-BDE6-49C9-8073-3E64F41A0E7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E29888-9B35-42A4-B2E7-F56B16684B12}" type="slidenum">
              <a:rPr lang="ru-RU" altLang="ru-RU"/>
              <a:pPr algn="r" eaLnBrk="1" hangingPunct="1">
                <a:spcBef>
                  <a:spcPct val="0"/>
                </a:spcBef>
              </a:pPr>
              <a:t>76</a:t>
            </a:fld>
            <a:endParaRPr lang="ru-RU" altLang="ru-RU"/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9A85D646-6E08-430F-B115-D70172FBBD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58372" name="Rectangle 3">
            <a:extLst>
              <a:ext uri="{FF2B5EF4-FFF2-40B4-BE49-F238E27FC236}">
                <a16:creationId xmlns:a16="http://schemas.microsoft.com/office/drawing/2014/main" id="{94570839-B7B5-42D5-BEF1-2760ACE22E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969132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>
            <a:extLst>
              <a:ext uri="{FF2B5EF4-FFF2-40B4-BE49-F238E27FC236}">
                <a16:creationId xmlns:a16="http://schemas.microsoft.com/office/drawing/2014/main" id="{F49CD24D-BDE6-49C9-8073-3E64F41A0E7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E29888-9B35-42A4-B2E7-F56B16684B12}" type="slidenum">
              <a:rPr lang="ru-RU" altLang="ru-RU"/>
              <a:pPr algn="r" eaLnBrk="1" hangingPunct="1">
                <a:spcBef>
                  <a:spcPct val="0"/>
                </a:spcBef>
              </a:pPr>
              <a:t>74</a:t>
            </a:fld>
            <a:endParaRPr lang="ru-RU" altLang="ru-RU"/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9A85D646-6E08-430F-B115-D70172FBBD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58372" name="Rectangle 3">
            <a:extLst>
              <a:ext uri="{FF2B5EF4-FFF2-40B4-BE49-F238E27FC236}">
                <a16:creationId xmlns:a16="http://schemas.microsoft.com/office/drawing/2014/main" id="{94570839-B7B5-42D5-BEF1-2760ACE22E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793120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>
            <a:extLst>
              <a:ext uri="{FF2B5EF4-FFF2-40B4-BE49-F238E27FC236}">
                <a16:creationId xmlns:a16="http://schemas.microsoft.com/office/drawing/2014/main" id="{F49CD24D-BDE6-49C9-8073-3E64F41A0E7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E29888-9B35-42A4-B2E7-F56B16684B12}" type="slidenum">
              <a:rPr lang="ru-RU" altLang="ru-RU"/>
              <a:pPr algn="r" eaLnBrk="1" hangingPunct="1">
                <a:spcBef>
                  <a:spcPct val="0"/>
                </a:spcBef>
              </a:pPr>
              <a:t>78</a:t>
            </a:fld>
            <a:endParaRPr lang="ru-RU" altLang="ru-RU"/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9A85D646-6E08-430F-B115-D70172FBBD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58372" name="Rectangle 3">
            <a:extLst>
              <a:ext uri="{FF2B5EF4-FFF2-40B4-BE49-F238E27FC236}">
                <a16:creationId xmlns:a16="http://schemas.microsoft.com/office/drawing/2014/main" id="{94570839-B7B5-42D5-BEF1-2760ACE22E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3061787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>
            <a:extLst>
              <a:ext uri="{FF2B5EF4-FFF2-40B4-BE49-F238E27FC236}">
                <a16:creationId xmlns:a16="http://schemas.microsoft.com/office/drawing/2014/main" id="{F49CD24D-BDE6-49C9-8073-3E64F41A0E7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E29888-9B35-42A4-B2E7-F56B16684B12}" type="slidenum">
              <a:rPr lang="ru-RU" altLang="ru-RU"/>
              <a:pPr algn="r" eaLnBrk="1" hangingPunct="1">
                <a:spcBef>
                  <a:spcPct val="0"/>
                </a:spcBef>
              </a:pPr>
              <a:t>79</a:t>
            </a:fld>
            <a:endParaRPr lang="ru-RU" altLang="ru-RU"/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9A85D646-6E08-430F-B115-D70172FBBD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58372" name="Rectangle 3">
            <a:extLst>
              <a:ext uri="{FF2B5EF4-FFF2-40B4-BE49-F238E27FC236}">
                <a16:creationId xmlns:a16="http://schemas.microsoft.com/office/drawing/2014/main" id="{94570839-B7B5-42D5-BEF1-2760ACE22E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9379390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>
            <a:extLst>
              <a:ext uri="{FF2B5EF4-FFF2-40B4-BE49-F238E27FC236}">
                <a16:creationId xmlns:a16="http://schemas.microsoft.com/office/drawing/2014/main" id="{F49CD24D-BDE6-49C9-8073-3E64F41A0E7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E29888-9B35-42A4-B2E7-F56B16684B12}" type="slidenum">
              <a:rPr lang="ru-RU" altLang="ru-RU"/>
              <a:pPr algn="r" eaLnBrk="1" hangingPunct="1">
                <a:spcBef>
                  <a:spcPct val="0"/>
                </a:spcBef>
              </a:pPr>
              <a:t>80</a:t>
            </a:fld>
            <a:endParaRPr lang="ru-RU" altLang="ru-RU"/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9A85D646-6E08-430F-B115-D70172FBBD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58372" name="Rectangle 3">
            <a:extLst>
              <a:ext uri="{FF2B5EF4-FFF2-40B4-BE49-F238E27FC236}">
                <a16:creationId xmlns:a16="http://schemas.microsoft.com/office/drawing/2014/main" id="{94570839-B7B5-42D5-BEF1-2760ACE22E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4315523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>
            <a:extLst>
              <a:ext uri="{FF2B5EF4-FFF2-40B4-BE49-F238E27FC236}">
                <a16:creationId xmlns:a16="http://schemas.microsoft.com/office/drawing/2014/main" id="{F49CD24D-BDE6-49C9-8073-3E64F41A0E7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E29888-9B35-42A4-B2E7-F56B16684B12}" type="slidenum">
              <a:rPr lang="ru-RU" altLang="ru-RU"/>
              <a:pPr algn="r" eaLnBrk="1" hangingPunct="1">
                <a:spcBef>
                  <a:spcPct val="0"/>
                </a:spcBef>
              </a:pPr>
              <a:t>58</a:t>
            </a:fld>
            <a:endParaRPr lang="ru-RU" altLang="ru-RU"/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9A85D646-6E08-430F-B115-D70172FBBD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58372" name="Rectangle 3">
            <a:extLst>
              <a:ext uri="{FF2B5EF4-FFF2-40B4-BE49-F238E27FC236}">
                <a16:creationId xmlns:a16="http://schemas.microsoft.com/office/drawing/2014/main" id="{94570839-B7B5-42D5-BEF1-2760ACE22E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31141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>
            <a:extLst>
              <a:ext uri="{FF2B5EF4-FFF2-40B4-BE49-F238E27FC236}">
                <a16:creationId xmlns:a16="http://schemas.microsoft.com/office/drawing/2014/main" id="{F49CD24D-BDE6-49C9-8073-3E64F41A0E7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E29888-9B35-42A4-B2E7-F56B16684B12}" type="slidenum">
              <a:rPr lang="ru-RU" altLang="ru-RU"/>
              <a:pPr algn="r" eaLnBrk="1" hangingPunct="1">
                <a:spcBef>
                  <a:spcPct val="0"/>
                </a:spcBef>
              </a:pPr>
              <a:t>10</a:t>
            </a:fld>
            <a:endParaRPr lang="ru-RU" altLang="ru-RU"/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9A85D646-6E08-430F-B115-D70172FBBD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58372" name="Rectangle 3">
            <a:extLst>
              <a:ext uri="{FF2B5EF4-FFF2-40B4-BE49-F238E27FC236}">
                <a16:creationId xmlns:a16="http://schemas.microsoft.com/office/drawing/2014/main" id="{94570839-B7B5-42D5-BEF1-2760ACE22E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2532197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>
            <a:extLst>
              <a:ext uri="{FF2B5EF4-FFF2-40B4-BE49-F238E27FC236}">
                <a16:creationId xmlns:a16="http://schemas.microsoft.com/office/drawing/2014/main" id="{995FEF2D-8E0D-47F7-AA14-A411115B7725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20C56290-28C5-41D4-9CD6-7393397C091B}" type="slidenum">
              <a:rPr lang="ru-RU" altLang="ru-RU"/>
              <a:pPr algn="r" eaLnBrk="1" hangingPunct="1">
                <a:spcBef>
                  <a:spcPct val="0"/>
                </a:spcBef>
              </a:pPr>
              <a:t>60</a:t>
            </a:fld>
            <a:endParaRPr lang="ru-RU" altLang="ru-RU"/>
          </a:p>
        </p:txBody>
      </p:sp>
      <p:sp>
        <p:nvSpPr>
          <p:cNvPr id="62467" name="Rectangle 2">
            <a:extLst>
              <a:ext uri="{FF2B5EF4-FFF2-40B4-BE49-F238E27FC236}">
                <a16:creationId xmlns:a16="http://schemas.microsoft.com/office/drawing/2014/main" id="{64ECA365-10D6-4703-9AC0-EDFC2290EBE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62468" name="Rectangle 3">
            <a:extLst>
              <a:ext uri="{FF2B5EF4-FFF2-40B4-BE49-F238E27FC236}">
                <a16:creationId xmlns:a16="http://schemas.microsoft.com/office/drawing/2014/main" id="{47DD9B5B-590B-4267-BB74-7E298A0A865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ru-RU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>
            <a:extLst>
              <a:ext uri="{FF2B5EF4-FFF2-40B4-BE49-F238E27FC236}">
                <a16:creationId xmlns:a16="http://schemas.microsoft.com/office/drawing/2014/main" id="{F49CD24D-BDE6-49C9-8073-3E64F41A0E7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E29888-9B35-42A4-B2E7-F56B16684B12}" type="slidenum">
              <a:rPr lang="ru-RU" altLang="ru-RU"/>
              <a:pPr algn="r" eaLnBrk="1" hangingPunct="1">
                <a:spcBef>
                  <a:spcPct val="0"/>
                </a:spcBef>
              </a:pPr>
              <a:t>11</a:t>
            </a:fld>
            <a:endParaRPr lang="ru-RU" altLang="ru-RU"/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9A85D646-6E08-430F-B115-D70172FBBD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58372" name="Rectangle 3">
            <a:extLst>
              <a:ext uri="{FF2B5EF4-FFF2-40B4-BE49-F238E27FC236}">
                <a16:creationId xmlns:a16="http://schemas.microsoft.com/office/drawing/2014/main" id="{94570839-B7B5-42D5-BEF1-2760ACE22E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7699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24.10.2021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10799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24.10.2021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57274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24.10.2021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122617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1851" y="1709739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ru-RU" dirty="0"/>
              <a:t>Название дисциплины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1851" y="4589464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/>
              <a:t>ФИО преподавателя</a:t>
            </a:r>
          </a:p>
          <a:p>
            <a:pPr lvl="0"/>
            <a:r>
              <a:rPr lang="ru-RU" dirty="0"/>
              <a:t>Электронная почта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33C66FD2-B223-40ED-A70A-6F8087E69D5E}" type="datetimeFigureOut">
              <a:rPr lang="ru-RU" smtClean="0"/>
              <a:t>24.10.2021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52259990-D040-4A93-9573-D8805257596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450127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1524000" y="2057400"/>
            <a:ext cx="9144000" cy="1452563"/>
          </a:xfrm>
          <a:prstGeom prst="rect">
            <a:avLst/>
          </a:prstGeom>
        </p:spPr>
        <p:txBody>
          <a:bodyPr anchor="b"/>
          <a:lstStyle>
            <a:lvl1pPr algn="ctr">
              <a:defRPr sz="6000" b="1"/>
            </a:lvl1pPr>
          </a:lstStyle>
          <a:p>
            <a:r>
              <a:rPr lang="ru-RU" dirty="0"/>
              <a:t>Название темы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1524000" y="1178878"/>
            <a:ext cx="9144000" cy="46704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Номер темы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33C66FD2-B223-40ED-A70A-6F8087E69D5E}" type="datetimeFigureOut">
              <a:rPr lang="ru-RU" smtClean="0"/>
              <a:t>24.10.2021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52259990-D040-4A93-9573-D8805257596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956620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1036129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2523744"/>
            <a:ext cx="10515600" cy="365321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33C66FD2-B223-40ED-A70A-6F8087E69D5E}" type="datetimeFigureOut">
              <a:rPr lang="ru-RU" smtClean="0"/>
              <a:t>24.10.2021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52259990-D040-4A93-9573-D8805257596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793606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1033273"/>
            <a:ext cx="10515600" cy="1218691"/>
          </a:xfrm>
          <a:prstGeom prst="rect">
            <a:avLst/>
          </a:prstGeom>
        </p:spPr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2414016"/>
            <a:ext cx="5156200" cy="376294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97600" y="2414015"/>
            <a:ext cx="5156200" cy="376294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33C66FD2-B223-40ED-A70A-6F8087E69D5E}" type="datetimeFigureOut">
              <a:rPr lang="ru-RU" smtClean="0"/>
              <a:t>24.10.2021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52259990-D040-4A93-9573-D8805257596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0802558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25077" y="1033273"/>
            <a:ext cx="10515600" cy="1024525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25078" y="2099469"/>
            <a:ext cx="5158316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40318" y="3006725"/>
            <a:ext cx="5158316" cy="3182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2099469"/>
            <a:ext cx="518371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3006726"/>
            <a:ext cx="5183717" cy="31829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33C66FD2-B223-40ED-A70A-6F8087E69D5E}" type="datetimeFigureOut">
              <a:rPr lang="ru-RU" smtClean="0"/>
              <a:t>24.10.2021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52259990-D040-4A93-9573-D8805257596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055188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1160654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33C66FD2-B223-40ED-A70A-6F8087E69D5E}" type="datetimeFigureOut">
              <a:rPr lang="ru-RU" smtClean="0"/>
              <a:t>24.10.2021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52259990-D040-4A93-9573-D8805257596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2144394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33C66FD2-B223-40ED-A70A-6F8087E69D5E}" type="datetimeFigureOut">
              <a:rPr lang="ru-RU" smtClean="0"/>
              <a:t>24.10.2021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52259990-D040-4A93-9573-D8805257596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9002081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40318" y="987424"/>
            <a:ext cx="3932767" cy="1528699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40318" y="2552700"/>
            <a:ext cx="3932767" cy="33162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33C66FD2-B223-40ED-A70A-6F8087E69D5E}" type="datetimeFigureOut">
              <a:rPr lang="ru-RU" smtClean="0"/>
              <a:t>24.10.2021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52259990-D040-4A93-9573-D8805257596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850437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24.10.2021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0371172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40318" y="987425"/>
            <a:ext cx="3932767" cy="1546987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40318" y="2552700"/>
            <a:ext cx="3932767" cy="33162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33C66FD2-B223-40ED-A70A-6F8087E69D5E}" type="datetimeFigureOut">
              <a:rPr lang="ru-RU" smtClean="0"/>
              <a:t>24.10.2021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52259990-D040-4A93-9573-D8805257596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0190159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1027907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2606040"/>
            <a:ext cx="10515600" cy="357092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33C66FD2-B223-40ED-A70A-6F8087E69D5E}" type="datetimeFigureOut">
              <a:rPr lang="ru-RU" smtClean="0"/>
              <a:t>24.10.2021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52259990-D040-4A93-9573-D8805257596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2167172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1" y="1152143"/>
            <a:ext cx="2628900" cy="5024820"/>
          </a:xfrm>
          <a:prstGeom prst="rect">
            <a:avLst/>
          </a:prstGeo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1" y="1152144"/>
            <a:ext cx="7683500" cy="5024819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33C66FD2-B223-40ED-A70A-6F8087E69D5E}" type="datetimeFigureOut">
              <a:rPr lang="ru-RU" smtClean="0"/>
              <a:t>24.10.2021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52259990-D040-4A93-9573-D8805257596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7533266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189" y="1197276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ED04E3D8-9551-C44F-AA1F-D38C85BA4D52}" type="datetimeFigureOut">
              <a:rPr lang="en-US" smtClean="0"/>
              <a:pPr/>
              <a:t>10/24/2021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DD262070-2A5E-5642-84A2-C705DC40505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0336" y="2693773"/>
            <a:ext cx="11132065" cy="3432390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149154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24.10.2021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763698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24.10.2021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257622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24.10.2021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0027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24.10.2021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953355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24.10.2021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887541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24.10.2021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656952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24.10.2021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341692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FFB779-270B-4192-84BA-A697F48306DC}" type="datetimeFigureOut">
              <a:rPr lang="ru-RU" smtClean="0"/>
              <a:t>24.10.2021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549794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 descr="head.png"/>
          <p:cNvPicPr>
            <a:picLocks noChangeAspect="1"/>
          </p:cNvPicPr>
          <p:nvPr userDrawn="1"/>
        </p:nvPicPr>
        <p:blipFill>
          <a:blip r:embed="rId1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3329"/>
            <a:ext cx="12192000" cy="995423"/>
          </a:xfrm>
          <a:prstGeom prst="rect">
            <a:avLst/>
          </a:prstGeom>
        </p:spPr>
      </p:pic>
      <p:sp>
        <p:nvSpPr>
          <p:cNvPr id="9" name="Прямоугольник 8"/>
          <p:cNvSpPr/>
          <p:nvPr userDrawn="1"/>
        </p:nvSpPr>
        <p:spPr>
          <a:xfrm>
            <a:off x="7393853" y="-44722"/>
            <a:ext cx="479814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ru-RU" sz="1600" b="1">
                <a:solidFill>
                  <a:srgbClr val="00B0F0"/>
                </a:solidFill>
                <a:latin typeface="PT Sans"/>
              </a:rPr>
              <a:t>Центр дистанционного обучения 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10031999" y="6419001"/>
            <a:ext cx="19683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>
                <a:solidFill>
                  <a:srgbClr val="00B0F0"/>
                </a:solidFill>
                <a:latin typeface="PT Sans"/>
              </a:rPr>
              <a:t>online.mirea.ru</a:t>
            </a:r>
            <a:endParaRPr lang="ru-RU" sz="1400" b="1">
              <a:solidFill>
                <a:srgbClr val="00B0F0"/>
              </a:solidFill>
              <a:latin typeface="PT Sans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BFFC79E-3831-4D3C-8F5D-FC802BF1F03F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1" y="0"/>
            <a:ext cx="2003076" cy="968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8403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2" r:id="rId2"/>
    <p:sldLayoutId id="2147483663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ru/docs/Web/JavaScript/Reference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Relationship Id="rId4" Type="http://schemas.openxmlformats.org/officeDocument/2006/relationships/hyperlink" Target="http://msdn.microsoft.com/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caniuse.com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Relationship Id="rId4" Type="http://schemas.openxmlformats.org/officeDocument/2006/relationships/hyperlink" Target="https://kangax.github.io/compat-table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atom.io" TargetMode="External"/><Relationship Id="rId7" Type="http://schemas.openxmlformats.org/officeDocument/2006/relationships/hyperlink" Target="https://code.visualstudio.com/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Relationship Id="rId6" Type="http://schemas.openxmlformats.org/officeDocument/2006/relationships/hyperlink" Target="https://www.vim.org" TargetMode="External"/><Relationship Id="rId5" Type="http://schemas.openxmlformats.org/officeDocument/2006/relationships/hyperlink" Target="https://notepad-plus-plus.org" TargetMode="External"/><Relationship Id="rId4" Type="http://schemas.openxmlformats.org/officeDocument/2006/relationships/hyperlink" Target="http://www.sublimetext.com" TargetMode="Externa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8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8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8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8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8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8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5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8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7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8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8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8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8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57.png"/><Relationship Id="rId4" Type="http://schemas.openxmlformats.org/officeDocument/2006/relationships/image" Target="../media/image61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63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8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66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68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69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70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72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7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8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8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81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83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85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8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91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9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95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hyperlink" Target="https://caniuse.com/es6" TargetMode="External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96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8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hyperlink" Target="https://ru.wikipedia.org/wiki/ECMAScript" TargetMode="External"/><Relationship Id="rId2" Type="http://schemas.openxmlformats.org/officeDocument/2006/relationships/hyperlink" Target="https://ru.wikipedia.org/wiki/JavaScript" TargetMode="External"/><Relationship Id="rId1" Type="http://schemas.openxmlformats.org/officeDocument/2006/relationships/slideLayout" Target="../slideLayouts/slideLayout23.xml"/><Relationship Id="rId5" Type="http://schemas.openxmlformats.org/officeDocument/2006/relationships/hyperlink" Target="https://learn.javascript.ru/" TargetMode="External"/><Relationship Id="rId4" Type="http://schemas.openxmlformats.org/officeDocument/2006/relationships/hyperlink" Target="https://developer.mozilla.org/ru/docs/Web/JavaScript" TargetMode="Externa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3000"/>
                <a:satMod val="150000"/>
                <a:shade val="98000"/>
                <a:lumMod val="102000"/>
              </a:schemeClr>
            </a:gs>
            <a:gs pos="68000">
              <a:schemeClr val="bg1"/>
            </a:gs>
            <a:gs pos="100000">
              <a:schemeClr val="bg2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8616771" y="6083372"/>
            <a:ext cx="19074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>
                <a:solidFill>
                  <a:schemeClr val="bg1"/>
                </a:solidFill>
                <a:latin typeface="PT Sans"/>
              </a:rPr>
              <a:t>Online</a:t>
            </a:r>
            <a:r>
              <a:rPr lang="ru-RU" sz="1400" b="1">
                <a:solidFill>
                  <a:schemeClr val="bg1"/>
                </a:solidFill>
                <a:latin typeface="PT Sans"/>
              </a:rPr>
              <a:t>-</a:t>
            </a:r>
            <a:r>
              <a:rPr lang="en-US" sz="1400" b="1">
                <a:solidFill>
                  <a:schemeClr val="bg1"/>
                </a:solidFill>
                <a:latin typeface="PT Sans"/>
              </a:rPr>
              <a:t>edu.mirea.ru</a:t>
            </a:r>
            <a:endParaRPr lang="ru-RU" sz="1400" b="1">
              <a:solidFill>
                <a:schemeClr val="bg1"/>
              </a:solidFill>
              <a:latin typeface="PT Sans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817D972-92EF-4EF6-BF83-B1D352536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9744" y="1718430"/>
            <a:ext cx="8452735" cy="2009612"/>
          </a:xfrm>
        </p:spPr>
        <p:txBody>
          <a:bodyPr lIns="91440" tIns="45720" rIns="91440" bIns="45720" anchor="b"/>
          <a:lstStyle/>
          <a:p>
            <a:pPr algn="ctr"/>
            <a:r>
              <a:rPr lang="ru-RU" altLang="ru-RU" sz="4800" b="1" dirty="0">
                <a:cs typeface="Calibri Light"/>
              </a:rPr>
              <a:t>Разработка клиентских частей интернет ресурсов </a:t>
            </a:r>
            <a:br>
              <a:rPr lang="ru-RU" altLang="ru-RU" sz="4800" dirty="0"/>
            </a:br>
            <a:r>
              <a:rPr lang="ru-RU" altLang="ru-RU" sz="4800" b="1" dirty="0"/>
              <a:t>осень-зима 2021</a:t>
            </a:r>
            <a:endParaRPr lang="ru-RU" sz="4800" b="1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705CABD-092D-4CC1-B799-8089F630EC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ФИО преподавателя</a:t>
            </a:r>
            <a:r>
              <a:rPr lang="en-US" dirty="0"/>
              <a:t>: </a:t>
            </a:r>
            <a:r>
              <a:rPr lang="ru-RU" dirty="0"/>
              <a:t> </a:t>
            </a:r>
            <a:r>
              <a:rPr lang="ru-RU" altLang="ru-RU" dirty="0"/>
              <a:t>Матчин Василий Тимофеевич</a:t>
            </a:r>
            <a:endParaRPr lang="ru-RU" altLang="ru-RU" sz="1400" i="1" dirty="0"/>
          </a:p>
          <a:p>
            <a:endParaRPr lang="ru-RU" dirty="0"/>
          </a:p>
          <a:p>
            <a:r>
              <a:rPr lang="en-US" dirty="0"/>
              <a:t>e-mail: matchin@mirea.ru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50269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>
            <a:extLst>
              <a:ext uri="{FF2B5EF4-FFF2-40B4-BE49-F238E27FC236}">
                <a16:creationId xmlns:a16="http://schemas.microsoft.com/office/drawing/2014/main" id="{348AA85A-A2FB-48C8-A4D1-6F04C648A5B7}"/>
              </a:ext>
            </a:extLst>
          </p:cNvPr>
          <p:cNvSpPr>
            <a:spLocks/>
          </p:cNvSpPr>
          <p:nvPr/>
        </p:nvSpPr>
        <p:spPr bwMode="auto">
          <a:xfrm>
            <a:off x="1469382" y="863161"/>
            <a:ext cx="8229600" cy="13111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ru-RU" sz="3600" b="1">
                <a:latin typeface="Arial"/>
                <a:cs typeface="Arial"/>
              </a:rPr>
              <a:t>JavaScript. Ограничения</a:t>
            </a:r>
            <a:endParaRPr lang="ru-RU" sz="3600" dirty="0">
              <a:latin typeface="Arial"/>
              <a:cs typeface="Arial"/>
            </a:endParaRPr>
          </a:p>
          <a:p>
            <a:pPr>
              <a:buNone/>
            </a:pPr>
            <a:endParaRPr lang="ru-RU" sz="3600" b="1" dirty="0">
              <a:cs typeface="Arial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53F99F6-6210-4998-8E3F-38514E4974E8}"/>
              </a:ext>
            </a:extLst>
          </p:cNvPr>
          <p:cNvSpPr txBox="1">
            <a:spLocks noGrp="1"/>
          </p:cNvSpPr>
          <p:nvPr/>
        </p:nvSpPr>
        <p:spPr bwMode="auto">
          <a:xfrm>
            <a:off x="8534400" y="6178903"/>
            <a:ext cx="2133600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ru-RU" altLang="ru-RU" sz="1600">
                <a:latin typeface="Arial"/>
                <a:cs typeface="Arial"/>
              </a:rPr>
              <a:t>10</a:t>
            </a:r>
            <a:endParaRPr lang="ru-RU" altLang="ru-RU" sz="1600" dirty="0">
              <a:latin typeface="Arial"/>
              <a:cs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44CFF6A-B3F4-4F4D-A6DE-EEC4DC38923E}"/>
              </a:ext>
            </a:extLst>
          </p:cNvPr>
          <p:cNvSpPr txBox="1"/>
          <p:nvPr/>
        </p:nvSpPr>
        <p:spPr>
          <a:xfrm>
            <a:off x="1468582" y="1632208"/>
            <a:ext cx="9393381" cy="419191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just">
              <a:spcBef>
                <a:spcPct val="20000"/>
              </a:spcBef>
              <a:spcAft>
                <a:spcPct val="0"/>
              </a:spcAft>
              <a:buFont typeface="Arial"/>
              <a:buChar char="•"/>
            </a:pPr>
            <a:r>
              <a:rPr lang="ru-RU">
                <a:latin typeface="Arial"/>
                <a:ea typeface="+mn-lt"/>
                <a:cs typeface="+mn-lt"/>
              </a:rPr>
              <a:t>JavaScript на веб-странице не может читать/записывать произвольные файлы на жёстком диске, копировать их или запускать программы. Он не имеет прямого доступа к системным функциям ОС.</a:t>
            </a:r>
            <a:endParaRPr lang="en-US">
              <a:latin typeface="Arial"/>
              <a:ea typeface="+mn-lt"/>
              <a:cs typeface="+mn-lt"/>
            </a:endParaRPr>
          </a:p>
          <a:p>
            <a:pPr marL="285750" indent="-285750" algn="just">
              <a:spcBef>
                <a:spcPct val="20000"/>
              </a:spcBef>
              <a:spcAft>
                <a:spcPct val="0"/>
              </a:spcAft>
              <a:buFont typeface="Arial"/>
              <a:buChar char="•"/>
            </a:pPr>
            <a:r>
              <a:rPr lang="ru-RU">
                <a:latin typeface="Arial"/>
                <a:ea typeface="+mn-lt"/>
                <a:cs typeface="+mn-lt"/>
              </a:rPr>
              <a:t>Современные браузеры позволяют ему работать с файлами, но с ограниченным доступом, и предоставляют его, только если пользователь выполняет определённые действия, такие как «перетаскивание» файла в окно браузера или его выбор с помощью тега &lt;input&gt;.</a:t>
            </a:r>
            <a:endParaRPr lang="en-US">
              <a:latin typeface="Arial"/>
              <a:ea typeface="+mn-lt"/>
              <a:cs typeface="+mn-lt"/>
            </a:endParaRPr>
          </a:p>
          <a:p>
            <a:pPr marL="285750" indent="-285750" algn="just">
              <a:spcBef>
                <a:spcPct val="20000"/>
              </a:spcBef>
              <a:spcAft>
                <a:spcPct val="0"/>
              </a:spcAft>
              <a:buFont typeface="Arial"/>
              <a:buChar char="•"/>
            </a:pPr>
            <a:r>
              <a:rPr lang="ru-RU">
                <a:latin typeface="Arial"/>
                <a:ea typeface="+mn-lt"/>
                <a:cs typeface="+mn-lt"/>
              </a:rPr>
              <a:t>Существуют способы взаимодействия с камерой/микрофоном и другими устройствами, но они требуют явного разрешения пользователя.</a:t>
            </a:r>
            <a:endParaRPr lang="en-US">
              <a:latin typeface="Arial"/>
              <a:ea typeface="+mn-lt"/>
              <a:cs typeface="+mn-lt"/>
            </a:endParaRPr>
          </a:p>
          <a:p>
            <a:pPr marL="285750" indent="-285750" algn="just">
              <a:spcBef>
                <a:spcPct val="20000"/>
              </a:spcBef>
              <a:spcAft>
                <a:spcPct val="0"/>
              </a:spcAft>
              <a:buFont typeface="Arial"/>
              <a:buChar char="•"/>
            </a:pPr>
            <a:r>
              <a:rPr lang="ru-RU">
                <a:latin typeface="Arial"/>
                <a:ea typeface="+mn-lt"/>
                <a:cs typeface="+mn-lt"/>
              </a:rPr>
              <a:t>Различные окна/вкладки не знают друг о друге. Иногда одно окно, используя JavaScript, открывает другое окно. Но даже в этом случае JavaScript с одной страницы не имеет доступа к другой, если они пришли с разных сайтов (с другого домена, протокола или порта).</a:t>
            </a:r>
            <a:endParaRPr lang="en-US">
              <a:latin typeface="Arial"/>
              <a:ea typeface="+mn-lt"/>
              <a:cs typeface="+mn-lt"/>
            </a:endParaRPr>
          </a:p>
          <a:p>
            <a:pPr algn="just">
              <a:spcBef>
                <a:spcPct val="20000"/>
              </a:spcBef>
              <a:spcAft>
                <a:spcPct val="0"/>
              </a:spcAft>
            </a:pPr>
            <a:endParaRPr lang="ru-RU" dirty="0">
              <a:latin typeface="Arial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953917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>
            <a:extLst>
              <a:ext uri="{FF2B5EF4-FFF2-40B4-BE49-F238E27FC236}">
                <a16:creationId xmlns:a16="http://schemas.microsoft.com/office/drawing/2014/main" id="{348AA85A-A2FB-48C8-A4D1-6F04C648A5B7}"/>
              </a:ext>
            </a:extLst>
          </p:cNvPr>
          <p:cNvSpPr>
            <a:spLocks/>
          </p:cNvSpPr>
          <p:nvPr/>
        </p:nvSpPr>
        <p:spPr bwMode="auto">
          <a:xfrm>
            <a:off x="1469382" y="863161"/>
            <a:ext cx="8229600" cy="13111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ru-RU" sz="3600" b="1">
                <a:latin typeface="Arial"/>
                <a:cs typeface="Arial"/>
              </a:rPr>
              <a:t>JavaScript. Структура</a:t>
            </a:r>
            <a:endParaRPr lang="ru-RU" sz="3600" dirty="0">
              <a:latin typeface="Arial"/>
              <a:cs typeface="Arial"/>
            </a:endParaRPr>
          </a:p>
          <a:p>
            <a:pPr>
              <a:buNone/>
            </a:pPr>
            <a:endParaRPr lang="ru-RU" sz="3600" b="1" dirty="0">
              <a:cs typeface="Arial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53F99F6-6210-4998-8E3F-38514E4974E8}"/>
              </a:ext>
            </a:extLst>
          </p:cNvPr>
          <p:cNvSpPr txBox="1">
            <a:spLocks noGrp="1"/>
          </p:cNvSpPr>
          <p:nvPr/>
        </p:nvSpPr>
        <p:spPr bwMode="auto">
          <a:xfrm>
            <a:off x="8534400" y="6178903"/>
            <a:ext cx="2133600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ru-RU" altLang="ru-RU" sz="1600">
                <a:latin typeface="Arial"/>
                <a:cs typeface="Arial"/>
              </a:rPr>
              <a:t>11</a:t>
            </a:r>
            <a:endParaRPr lang="ru-RU" altLang="ru-RU" sz="1600" dirty="0">
              <a:latin typeface="Arial"/>
              <a:cs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44CFF6A-B3F4-4F4D-A6DE-EEC4DC38923E}"/>
              </a:ext>
            </a:extLst>
          </p:cNvPr>
          <p:cNvSpPr txBox="1"/>
          <p:nvPr/>
        </p:nvSpPr>
        <p:spPr>
          <a:xfrm>
            <a:off x="1468582" y="1632208"/>
            <a:ext cx="9393381" cy="408111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>
              <a:spcBef>
                <a:spcPct val="20000"/>
              </a:spcBef>
              <a:spcAft>
                <a:spcPct val="0"/>
              </a:spcAft>
            </a:pPr>
            <a:r>
              <a:rPr lang="ru-RU">
                <a:latin typeface="Arial"/>
                <a:ea typeface="+mn-lt"/>
                <a:cs typeface="+mn-lt"/>
              </a:rPr>
              <a:t>Структурно JavaScript можно представить в виде объединения трёх чётко различимых друг от друга частей:</a:t>
            </a:r>
            <a:endParaRPr lang="en-US">
              <a:latin typeface="Arial"/>
              <a:ea typeface="+mn-lt"/>
              <a:cs typeface="+mn-lt"/>
            </a:endParaRPr>
          </a:p>
          <a:p>
            <a:pPr marL="285750" indent="-285750" algn="just">
              <a:spcBef>
                <a:spcPct val="20000"/>
              </a:spcBef>
              <a:spcAft>
                <a:spcPct val="0"/>
              </a:spcAft>
              <a:buFont typeface="Arial"/>
              <a:buChar char="•"/>
            </a:pPr>
            <a:r>
              <a:rPr lang="ru-RU">
                <a:latin typeface="Arial"/>
                <a:ea typeface="+mn-lt"/>
                <a:cs typeface="+mn-lt"/>
              </a:rPr>
              <a:t>ядро (ECMAScript),</a:t>
            </a:r>
            <a:endParaRPr lang="en-US">
              <a:latin typeface="Arial"/>
              <a:ea typeface="+mn-lt"/>
              <a:cs typeface="+mn-lt"/>
            </a:endParaRPr>
          </a:p>
          <a:p>
            <a:pPr marL="285750" indent="-285750" algn="just">
              <a:spcBef>
                <a:spcPct val="20000"/>
              </a:spcBef>
              <a:spcAft>
                <a:spcPct val="0"/>
              </a:spcAft>
              <a:buFont typeface="Arial"/>
              <a:buChar char="•"/>
            </a:pPr>
            <a:r>
              <a:rPr lang="ru-RU">
                <a:latin typeface="Arial"/>
                <a:ea typeface="+mn-lt"/>
                <a:cs typeface="+mn-lt"/>
              </a:rPr>
              <a:t>объектная модель браузера (Browser Object Model или BOM),</a:t>
            </a:r>
            <a:endParaRPr lang="en-US">
              <a:latin typeface="Arial"/>
              <a:ea typeface="+mn-lt"/>
              <a:cs typeface="+mn-lt"/>
            </a:endParaRPr>
          </a:p>
          <a:p>
            <a:pPr marL="285750" indent="-285750" algn="just">
              <a:spcBef>
                <a:spcPct val="20000"/>
              </a:spcBef>
              <a:spcAft>
                <a:spcPct val="0"/>
              </a:spcAft>
              <a:buFont typeface="Arial"/>
              <a:buChar char="•"/>
            </a:pPr>
            <a:r>
              <a:rPr lang="ru-RU">
                <a:latin typeface="Arial"/>
                <a:ea typeface="+mn-lt"/>
                <a:cs typeface="+mn-lt"/>
              </a:rPr>
              <a:t>объектная модель документа (Document Object Model или DOM).</a:t>
            </a:r>
            <a:endParaRPr lang="en-US">
              <a:latin typeface="Arial"/>
              <a:ea typeface="+mn-lt"/>
              <a:cs typeface="+mn-lt"/>
            </a:endParaRPr>
          </a:p>
          <a:p>
            <a:pPr algn="just">
              <a:spcBef>
                <a:spcPct val="20000"/>
              </a:spcBef>
              <a:spcAft>
                <a:spcPct val="0"/>
              </a:spcAft>
            </a:pPr>
            <a:endParaRPr lang="ru-RU" dirty="0">
              <a:latin typeface="Arial"/>
              <a:ea typeface="+mn-lt"/>
              <a:cs typeface="+mn-lt"/>
            </a:endParaRPr>
          </a:p>
          <a:p>
            <a:pPr algn="just">
              <a:spcBef>
                <a:spcPct val="20000"/>
              </a:spcBef>
              <a:spcAft>
                <a:spcPct val="0"/>
              </a:spcAft>
            </a:pPr>
            <a:r>
              <a:rPr lang="ru-RU">
                <a:latin typeface="Arial"/>
                <a:ea typeface="+mn-lt"/>
                <a:cs typeface="+mn-lt"/>
              </a:rPr>
              <a:t>Если рассматривать JavaScript в отличных от браузера окружениях, то объектная модель браузера и объектная модель документа могут не поддерживаться.</a:t>
            </a:r>
          </a:p>
          <a:p>
            <a:pPr algn="just">
              <a:spcBef>
                <a:spcPct val="20000"/>
              </a:spcBef>
              <a:spcAft>
                <a:spcPct val="0"/>
              </a:spcAft>
            </a:pPr>
            <a:r>
              <a:rPr lang="ru-RU">
                <a:latin typeface="Arial"/>
                <a:ea typeface="+mn-lt"/>
                <a:cs typeface="+mn-lt"/>
              </a:rPr>
              <a:t>Объектную модель документа иногда рассматривают как отдельную от JavaScript сущность, что согласуется с определением DOM как независимого от языка интерфейса документа. В противоположность этому ряд авторов находит BOM и DOM тесно взаимосвязанными.</a:t>
            </a:r>
            <a:endParaRPr lang="en-US">
              <a:latin typeface="Arial"/>
              <a:ea typeface="+mn-lt"/>
              <a:cs typeface="+mn-lt"/>
            </a:endParaRPr>
          </a:p>
          <a:p>
            <a:pPr marL="285750" indent="-285750" algn="just">
              <a:spcBef>
                <a:spcPct val="20000"/>
              </a:spcBef>
              <a:spcAft>
                <a:spcPct val="0"/>
              </a:spcAft>
              <a:buFont typeface="Arial"/>
              <a:buChar char="•"/>
            </a:pPr>
            <a:endParaRPr lang="ru-RU" dirty="0">
              <a:latin typeface="Arial"/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732762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>
            <a:extLst>
              <a:ext uri="{FF2B5EF4-FFF2-40B4-BE49-F238E27FC236}">
                <a16:creationId xmlns:a16="http://schemas.microsoft.com/office/drawing/2014/main" id="{348AA85A-A2FB-48C8-A4D1-6F04C648A5B7}"/>
              </a:ext>
            </a:extLst>
          </p:cNvPr>
          <p:cNvSpPr>
            <a:spLocks/>
          </p:cNvSpPr>
          <p:nvPr/>
        </p:nvSpPr>
        <p:spPr bwMode="auto">
          <a:xfrm>
            <a:off x="1469382" y="863161"/>
            <a:ext cx="8229600" cy="18651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ru-RU" sz="3600" b="1">
                <a:latin typeface="Arial"/>
                <a:cs typeface="Arial"/>
              </a:rPr>
              <a:t>Объектная модель браузера (BOM, Browser Object Model)</a:t>
            </a:r>
            <a:endParaRPr lang="ru-RU" b="1">
              <a:cs typeface="Arial"/>
            </a:endParaRPr>
          </a:p>
          <a:p>
            <a:pPr>
              <a:buNone/>
            </a:pPr>
            <a:endParaRPr lang="ru-RU" sz="3600" b="1" dirty="0">
              <a:cs typeface="Arial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53F99F6-6210-4998-8E3F-38514E4974E8}"/>
              </a:ext>
            </a:extLst>
          </p:cNvPr>
          <p:cNvSpPr txBox="1">
            <a:spLocks noGrp="1"/>
          </p:cNvSpPr>
          <p:nvPr/>
        </p:nvSpPr>
        <p:spPr bwMode="auto">
          <a:xfrm>
            <a:off x="8534400" y="6178903"/>
            <a:ext cx="2133600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ru-RU" altLang="ru-RU" sz="1600">
                <a:latin typeface="Arial"/>
                <a:cs typeface="Arial"/>
              </a:rPr>
              <a:t>12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44CFF6A-B3F4-4F4D-A6DE-EEC4DC38923E}"/>
              </a:ext>
            </a:extLst>
          </p:cNvPr>
          <p:cNvSpPr txBox="1"/>
          <p:nvPr/>
        </p:nvSpPr>
        <p:spPr>
          <a:xfrm>
            <a:off x="1468582" y="2245311"/>
            <a:ext cx="9393381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>
              <a:spcBef>
                <a:spcPct val="20000"/>
              </a:spcBef>
              <a:spcAft>
                <a:spcPct val="0"/>
              </a:spcAft>
            </a:pPr>
            <a:r>
              <a:rPr lang="ru-RU">
                <a:latin typeface="Arial"/>
                <a:ea typeface="+mn-lt"/>
                <a:cs typeface="+mn-lt"/>
              </a:rPr>
              <a:t>Объектная модель браузера — браузер-специфичная часть языка, являющаяся прослойкой между ядром и объектной моделью документа. Основное предназначение объектной модели браузера — управление окнами браузера и обеспечение их взаимодействия. Каждое из окон браузера представляется объектом window, центральным объектом DOM. </a:t>
            </a:r>
          </a:p>
        </p:txBody>
      </p:sp>
    </p:spTree>
    <p:extLst>
      <p:ext uri="{BB962C8B-B14F-4D97-AF65-F5344CB8AC3E}">
        <p14:creationId xmlns:p14="http://schemas.microsoft.com/office/powerpoint/2010/main" val="42694476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>
            <a:extLst>
              <a:ext uri="{FF2B5EF4-FFF2-40B4-BE49-F238E27FC236}">
                <a16:creationId xmlns:a16="http://schemas.microsoft.com/office/drawing/2014/main" id="{348AA85A-A2FB-48C8-A4D1-6F04C648A5B7}"/>
              </a:ext>
            </a:extLst>
          </p:cNvPr>
          <p:cNvSpPr>
            <a:spLocks/>
          </p:cNvSpPr>
          <p:nvPr/>
        </p:nvSpPr>
        <p:spPr bwMode="auto">
          <a:xfrm>
            <a:off x="1469382" y="863161"/>
            <a:ext cx="8229600" cy="18651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ru-RU" sz="3600" b="1">
                <a:latin typeface="Arial"/>
                <a:cs typeface="Arial"/>
              </a:rPr>
              <a:t>Объектная модель браузера (BOM, Browser Object Model)</a:t>
            </a:r>
            <a:endParaRPr lang="ru-RU" b="1">
              <a:cs typeface="Arial"/>
            </a:endParaRPr>
          </a:p>
          <a:p>
            <a:pPr>
              <a:buNone/>
            </a:pPr>
            <a:endParaRPr lang="ru-RU" sz="3600" b="1" dirty="0">
              <a:cs typeface="Arial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53F99F6-6210-4998-8E3F-38514E4974E8}"/>
              </a:ext>
            </a:extLst>
          </p:cNvPr>
          <p:cNvSpPr txBox="1">
            <a:spLocks noGrp="1"/>
          </p:cNvSpPr>
          <p:nvPr/>
        </p:nvSpPr>
        <p:spPr bwMode="auto">
          <a:xfrm>
            <a:off x="8534400" y="6178903"/>
            <a:ext cx="2133600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ru-RU" altLang="ru-RU" sz="1600">
                <a:latin typeface="Arial"/>
                <a:cs typeface="Arial"/>
              </a:rPr>
              <a:t>13</a:t>
            </a:r>
            <a:endParaRPr lang="ru-RU" altLang="ru-RU" sz="1600" dirty="0">
              <a:latin typeface="Arial"/>
              <a:cs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44CFF6A-B3F4-4F4D-A6DE-EEC4DC38923E}"/>
              </a:ext>
            </a:extLst>
          </p:cNvPr>
          <p:cNvSpPr txBox="1"/>
          <p:nvPr/>
        </p:nvSpPr>
        <p:spPr>
          <a:xfrm>
            <a:off x="1468582" y="2245311"/>
            <a:ext cx="9393381" cy="39703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>
              <a:spcBef>
                <a:spcPct val="20000"/>
              </a:spcBef>
              <a:spcAft>
                <a:spcPct val="0"/>
              </a:spcAft>
            </a:pPr>
            <a:r>
              <a:rPr lang="ru-RU">
                <a:latin typeface="Arial"/>
                <a:ea typeface="+mn-lt"/>
                <a:cs typeface="+mn-lt"/>
              </a:rPr>
              <a:t>Помимо управления окнами, в рамках объектной модели браузера, браузерами обычно обеспечивается поддержка следующих сущностей:</a:t>
            </a:r>
            <a:endParaRPr lang="en-US">
              <a:latin typeface="Arial"/>
              <a:ea typeface="+mn-lt"/>
              <a:cs typeface="+mn-lt"/>
            </a:endParaRPr>
          </a:p>
          <a:p>
            <a:pPr marL="285750" indent="-285750" algn="just">
              <a:spcBef>
                <a:spcPct val="20000"/>
              </a:spcBef>
              <a:spcAft>
                <a:spcPct val="0"/>
              </a:spcAft>
              <a:buFont typeface="Arial"/>
              <a:buChar char="•"/>
            </a:pPr>
            <a:r>
              <a:rPr lang="ru-RU">
                <a:latin typeface="Arial"/>
                <a:ea typeface="+mn-lt"/>
                <a:cs typeface="+mn-lt"/>
              </a:rPr>
              <a:t>управление фреймами,</a:t>
            </a:r>
            <a:endParaRPr lang="en-US">
              <a:latin typeface="Arial"/>
              <a:ea typeface="+mn-lt"/>
              <a:cs typeface="+mn-lt"/>
            </a:endParaRPr>
          </a:p>
          <a:p>
            <a:pPr marL="285750" indent="-285750" algn="just">
              <a:spcBef>
                <a:spcPct val="20000"/>
              </a:spcBef>
              <a:spcAft>
                <a:spcPct val="0"/>
              </a:spcAft>
              <a:buFont typeface="Arial"/>
              <a:buChar char="•"/>
            </a:pPr>
            <a:r>
              <a:rPr lang="ru-RU">
                <a:latin typeface="Arial"/>
                <a:ea typeface="+mn-lt"/>
                <a:cs typeface="+mn-lt"/>
              </a:rPr>
              <a:t>поддержка задержки в исполнении кода и зацикливания с задержкой,</a:t>
            </a:r>
            <a:endParaRPr lang="en-US">
              <a:latin typeface="Arial"/>
              <a:ea typeface="+mn-lt"/>
              <a:cs typeface="+mn-lt"/>
            </a:endParaRPr>
          </a:p>
          <a:p>
            <a:pPr marL="285750" indent="-285750" algn="just">
              <a:spcBef>
                <a:spcPct val="20000"/>
              </a:spcBef>
              <a:spcAft>
                <a:spcPct val="0"/>
              </a:spcAft>
              <a:buFont typeface="Arial"/>
              <a:buChar char="•"/>
            </a:pPr>
            <a:r>
              <a:rPr lang="ru-RU">
                <a:latin typeface="Arial"/>
                <a:ea typeface="+mn-lt"/>
                <a:cs typeface="+mn-lt"/>
              </a:rPr>
              <a:t>системные диалоги,</a:t>
            </a:r>
            <a:endParaRPr lang="en-US">
              <a:latin typeface="Arial"/>
              <a:ea typeface="+mn-lt"/>
              <a:cs typeface="+mn-lt"/>
            </a:endParaRPr>
          </a:p>
          <a:p>
            <a:pPr marL="285750" indent="-285750" algn="just">
              <a:spcBef>
                <a:spcPct val="20000"/>
              </a:spcBef>
              <a:spcAft>
                <a:spcPct val="0"/>
              </a:spcAft>
              <a:buFont typeface="Arial"/>
              <a:buChar char="•"/>
            </a:pPr>
            <a:r>
              <a:rPr lang="ru-RU">
                <a:latin typeface="Arial"/>
                <a:ea typeface="+mn-lt"/>
                <a:cs typeface="+mn-lt"/>
              </a:rPr>
              <a:t>управление адресом открытой страницы,</a:t>
            </a:r>
            <a:endParaRPr lang="en-US">
              <a:latin typeface="Arial"/>
              <a:ea typeface="+mn-lt"/>
              <a:cs typeface="+mn-lt"/>
            </a:endParaRPr>
          </a:p>
          <a:p>
            <a:pPr marL="285750" indent="-285750" algn="just">
              <a:spcBef>
                <a:spcPct val="20000"/>
              </a:spcBef>
              <a:spcAft>
                <a:spcPct val="0"/>
              </a:spcAft>
              <a:buFont typeface="Arial"/>
              <a:buChar char="•"/>
            </a:pPr>
            <a:r>
              <a:rPr lang="ru-RU">
                <a:latin typeface="Arial"/>
                <a:ea typeface="+mn-lt"/>
                <a:cs typeface="+mn-lt"/>
              </a:rPr>
              <a:t>управление информацией о браузере,</a:t>
            </a:r>
            <a:endParaRPr lang="en-US">
              <a:latin typeface="Arial"/>
              <a:ea typeface="+mn-lt"/>
              <a:cs typeface="+mn-lt"/>
            </a:endParaRPr>
          </a:p>
          <a:p>
            <a:pPr marL="285750" indent="-285750" algn="just">
              <a:spcBef>
                <a:spcPct val="20000"/>
              </a:spcBef>
              <a:spcAft>
                <a:spcPct val="0"/>
              </a:spcAft>
              <a:buFont typeface="Arial"/>
              <a:buChar char="•"/>
            </a:pPr>
            <a:r>
              <a:rPr lang="ru-RU">
                <a:latin typeface="Arial"/>
                <a:ea typeface="+mn-lt"/>
                <a:cs typeface="+mn-lt"/>
              </a:rPr>
              <a:t>управление информацией о параметрах монитора,</a:t>
            </a:r>
            <a:endParaRPr lang="en-US">
              <a:latin typeface="Arial"/>
              <a:ea typeface="+mn-lt"/>
              <a:cs typeface="+mn-lt"/>
            </a:endParaRPr>
          </a:p>
          <a:p>
            <a:pPr marL="285750" indent="-285750" algn="just">
              <a:spcBef>
                <a:spcPct val="20000"/>
              </a:spcBef>
              <a:spcAft>
                <a:spcPct val="0"/>
              </a:spcAft>
              <a:buFont typeface="Arial"/>
              <a:buChar char="•"/>
            </a:pPr>
            <a:r>
              <a:rPr lang="ru-RU">
                <a:latin typeface="Arial"/>
                <a:ea typeface="+mn-lt"/>
                <a:cs typeface="+mn-lt"/>
              </a:rPr>
              <a:t>ограниченное управление историей просмотра страниц,</a:t>
            </a:r>
            <a:endParaRPr lang="en-US">
              <a:latin typeface="Arial"/>
              <a:ea typeface="+mn-lt"/>
              <a:cs typeface="+mn-lt"/>
            </a:endParaRPr>
          </a:p>
          <a:p>
            <a:pPr marL="285750" indent="-285750" algn="just">
              <a:spcBef>
                <a:spcPct val="20000"/>
              </a:spcBef>
              <a:spcAft>
                <a:spcPct val="0"/>
              </a:spcAft>
              <a:buFont typeface="Arial"/>
              <a:buChar char="•"/>
            </a:pPr>
            <a:r>
              <a:rPr lang="ru-RU">
                <a:latin typeface="Arial"/>
                <a:ea typeface="+mn-lt"/>
                <a:cs typeface="+mn-lt"/>
              </a:rPr>
              <a:t>поддержка работы с HTTP cookie.</a:t>
            </a:r>
            <a:endParaRPr lang="en-US">
              <a:latin typeface="Arial"/>
              <a:ea typeface="+mn-lt"/>
              <a:cs typeface="+mn-lt"/>
            </a:endParaRPr>
          </a:p>
          <a:p>
            <a:pPr algn="just">
              <a:spcBef>
                <a:spcPct val="20000"/>
              </a:spcBef>
              <a:spcAft>
                <a:spcPct val="0"/>
              </a:spcAft>
            </a:pPr>
            <a:endParaRPr lang="ru-RU" dirty="0">
              <a:latin typeface="Arial"/>
              <a:ea typeface="+mn-lt"/>
              <a:cs typeface="+mn-lt"/>
            </a:endParaRPr>
          </a:p>
          <a:p>
            <a:pPr algn="just">
              <a:spcBef>
                <a:spcPct val="20000"/>
              </a:spcBef>
              <a:spcAft>
                <a:spcPct val="0"/>
              </a:spcAft>
            </a:pPr>
            <a:endParaRPr lang="ru-RU" dirty="0">
              <a:latin typeface="Arial"/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035043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>
            <a:extLst>
              <a:ext uri="{FF2B5EF4-FFF2-40B4-BE49-F238E27FC236}">
                <a16:creationId xmlns:a16="http://schemas.microsoft.com/office/drawing/2014/main" id="{348AA85A-A2FB-48C8-A4D1-6F04C648A5B7}"/>
              </a:ext>
            </a:extLst>
          </p:cNvPr>
          <p:cNvSpPr>
            <a:spLocks/>
          </p:cNvSpPr>
          <p:nvPr/>
        </p:nvSpPr>
        <p:spPr bwMode="auto">
          <a:xfrm>
            <a:off x="1469382" y="863161"/>
            <a:ext cx="8667531" cy="18651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ru-RU" sz="3600" b="1">
                <a:latin typeface="Arial"/>
                <a:cs typeface="Arial"/>
              </a:rPr>
              <a:t>Объектная модель документа (DOM, </a:t>
            </a:r>
            <a:r>
              <a:rPr lang="ru-RU" sz="3600" b="1" dirty="0">
                <a:latin typeface="Arial"/>
                <a:cs typeface="Arial"/>
              </a:rPr>
              <a:t>Document Object Model)</a:t>
            </a:r>
            <a:endParaRPr lang="ru-RU" b="1" dirty="0">
              <a:cs typeface="Arial"/>
            </a:endParaRPr>
          </a:p>
          <a:p>
            <a:pPr>
              <a:buNone/>
            </a:pPr>
            <a:endParaRPr lang="ru-RU" sz="3600" b="1" dirty="0">
              <a:cs typeface="Arial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53F99F6-6210-4998-8E3F-38514E4974E8}"/>
              </a:ext>
            </a:extLst>
          </p:cNvPr>
          <p:cNvSpPr txBox="1">
            <a:spLocks noGrp="1"/>
          </p:cNvSpPr>
          <p:nvPr/>
        </p:nvSpPr>
        <p:spPr bwMode="auto">
          <a:xfrm>
            <a:off x="8534400" y="6178903"/>
            <a:ext cx="2133600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ru-RU" altLang="ru-RU" sz="1600">
                <a:latin typeface="Arial"/>
                <a:cs typeface="Arial"/>
              </a:rPr>
              <a:t>14</a:t>
            </a:r>
            <a:endParaRPr lang="ru-RU" altLang="ru-RU" sz="1600" dirty="0">
              <a:latin typeface="Arial"/>
              <a:cs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44CFF6A-B3F4-4F4D-A6DE-EEC4DC38923E}"/>
              </a:ext>
            </a:extLst>
          </p:cNvPr>
          <p:cNvSpPr txBox="1"/>
          <p:nvPr/>
        </p:nvSpPr>
        <p:spPr>
          <a:xfrm>
            <a:off x="1468582" y="2245311"/>
            <a:ext cx="9393381" cy="352711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>
              <a:spcBef>
                <a:spcPct val="20000"/>
              </a:spcBef>
              <a:spcAft>
                <a:spcPct val="0"/>
              </a:spcAft>
            </a:pPr>
            <a:r>
              <a:rPr lang="ru-RU">
                <a:latin typeface="Arial"/>
                <a:ea typeface="+mn-lt"/>
                <a:cs typeface="+mn-lt"/>
              </a:rPr>
              <a:t>Объектная модель документа — интерфейс программирования приложений для HTML и XML-документов. Согласно DOM, документ (например, веб-страница) может быть представлен в виде дерева объектов, обладающих рядом свойств, которые позволяют производить с ним различные манипуляции:</a:t>
            </a:r>
            <a:endParaRPr lang="en-US">
              <a:latin typeface="Arial"/>
              <a:ea typeface="+mn-lt"/>
              <a:cs typeface="+mn-lt"/>
            </a:endParaRPr>
          </a:p>
          <a:p>
            <a:pPr marL="285750" indent="-285750" algn="just">
              <a:spcBef>
                <a:spcPct val="20000"/>
              </a:spcBef>
              <a:spcAft>
                <a:spcPct val="0"/>
              </a:spcAft>
              <a:buFont typeface="Arial"/>
              <a:buChar char="•"/>
            </a:pPr>
            <a:r>
              <a:rPr lang="ru-RU">
                <a:latin typeface="Arial"/>
                <a:ea typeface="+mn-lt"/>
                <a:cs typeface="+mn-lt"/>
              </a:rPr>
              <a:t>генерация и добавление узлов,</a:t>
            </a:r>
            <a:endParaRPr lang="en-US">
              <a:latin typeface="Arial"/>
              <a:ea typeface="+mn-lt"/>
              <a:cs typeface="+mn-lt"/>
            </a:endParaRPr>
          </a:p>
          <a:p>
            <a:pPr marL="285750" indent="-285750" algn="just">
              <a:spcBef>
                <a:spcPct val="20000"/>
              </a:spcBef>
              <a:spcAft>
                <a:spcPct val="0"/>
              </a:spcAft>
              <a:buFont typeface="Arial"/>
              <a:buChar char="•"/>
            </a:pPr>
            <a:r>
              <a:rPr lang="ru-RU">
                <a:latin typeface="Arial"/>
                <a:ea typeface="+mn-lt"/>
                <a:cs typeface="+mn-lt"/>
              </a:rPr>
              <a:t>получение узлов,</a:t>
            </a:r>
            <a:endParaRPr lang="en-US">
              <a:latin typeface="Arial"/>
              <a:ea typeface="+mn-lt"/>
              <a:cs typeface="+mn-lt"/>
            </a:endParaRPr>
          </a:p>
          <a:p>
            <a:pPr marL="285750" indent="-285750" algn="just">
              <a:spcBef>
                <a:spcPct val="20000"/>
              </a:spcBef>
              <a:spcAft>
                <a:spcPct val="0"/>
              </a:spcAft>
              <a:buFont typeface="Arial"/>
              <a:buChar char="•"/>
            </a:pPr>
            <a:r>
              <a:rPr lang="ru-RU">
                <a:latin typeface="Arial"/>
                <a:ea typeface="+mn-lt"/>
                <a:cs typeface="+mn-lt"/>
              </a:rPr>
              <a:t>изменение узлов,</a:t>
            </a:r>
            <a:endParaRPr lang="en-US">
              <a:latin typeface="Arial"/>
              <a:ea typeface="+mn-lt"/>
              <a:cs typeface="+mn-lt"/>
            </a:endParaRPr>
          </a:p>
          <a:p>
            <a:pPr marL="285750" indent="-285750" algn="just">
              <a:spcBef>
                <a:spcPct val="20000"/>
              </a:spcBef>
              <a:spcAft>
                <a:spcPct val="0"/>
              </a:spcAft>
              <a:buFont typeface="Arial"/>
              <a:buChar char="•"/>
            </a:pPr>
            <a:r>
              <a:rPr lang="ru-RU">
                <a:latin typeface="Arial"/>
                <a:ea typeface="+mn-lt"/>
                <a:cs typeface="+mn-lt"/>
              </a:rPr>
              <a:t>изменение связей между узлами,</a:t>
            </a:r>
            <a:endParaRPr lang="en-US">
              <a:latin typeface="Arial"/>
              <a:ea typeface="+mn-lt"/>
              <a:cs typeface="+mn-lt"/>
            </a:endParaRPr>
          </a:p>
          <a:p>
            <a:pPr marL="285750" indent="-285750" algn="just">
              <a:spcBef>
                <a:spcPct val="20000"/>
              </a:spcBef>
              <a:spcAft>
                <a:spcPct val="0"/>
              </a:spcAft>
              <a:buFont typeface="Arial"/>
              <a:buChar char="•"/>
            </a:pPr>
            <a:r>
              <a:rPr lang="ru-RU">
                <a:latin typeface="Arial"/>
                <a:ea typeface="+mn-lt"/>
                <a:cs typeface="+mn-lt"/>
              </a:rPr>
              <a:t>удаление узлов.</a:t>
            </a:r>
            <a:endParaRPr lang="en-US">
              <a:latin typeface="Arial"/>
              <a:ea typeface="+mn-lt"/>
              <a:cs typeface="+mn-lt"/>
            </a:endParaRPr>
          </a:p>
          <a:p>
            <a:pPr algn="just">
              <a:spcBef>
                <a:spcPct val="20000"/>
              </a:spcBef>
              <a:spcAft>
                <a:spcPct val="0"/>
              </a:spcAft>
            </a:pPr>
            <a:endParaRPr lang="ru-RU" dirty="0">
              <a:latin typeface="Arial"/>
              <a:ea typeface="+mn-lt"/>
              <a:cs typeface="+mn-lt"/>
            </a:endParaRPr>
          </a:p>
          <a:p>
            <a:pPr algn="just">
              <a:spcBef>
                <a:spcPct val="20000"/>
              </a:spcBef>
              <a:spcAft>
                <a:spcPct val="0"/>
              </a:spcAft>
            </a:pPr>
            <a:endParaRPr lang="ru-RU" dirty="0">
              <a:latin typeface="Arial"/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495068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>
            <a:extLst>
              <a:ext uri="{FF2B5EF4-FFF2-40B4-BE49-F238E27FC236}">
                <a16:creationId xmlns:a16="http://schemas.microsoft.com/office/drawing/2014/main" id="{348AA85A-A2FB-48C8-A4D1-6F04C648A5B7}"/>
              </a:ext>
            </a:extLst>
          </p:cNvPr>
          <p:cNvSpPr>
            <a:spLocks/>
          </p:cNvSpPr>
          <p:nvPr/>
        </p:nvSpPr>
        <p:spPr bwMode="auto">
          <a:xfrm>
            <a:off x="1469382" y="863161"/>
            <a:ext cx="8667531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ru-RU" sz="3600" b="1">
                <a:latin typeface="Arial"/>
                <a:cs typeface="Arial"/>
              </a:rPr>
              <a:t>Справочники по JS </a:t>
            </a:r>
            <a:endParaRPr lang="ru-RU" b="1">
              <a:cs typeface="Arial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53F99F6-6210-4998-8E3F-38514E4974E8}"/>
              </a:ext>
            </a:extLst>
          </p:cNvPr>
          <p:cNvSpPr txBox="1">
            <a:spLocks noGrp="1"/>
          </p:cNvSpPr>
          <p:nvPr/>
        </p:nvSpPr>
        <p:spPr bwMode="auto">
          <a:xfrm>
            <a:off x="8534400" y="6178903"/>
            <a:ext cx="2133600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ru-RU" altLang="ru-RU" sz="1600">
                <a:latin typeface="Arial"/>
                <a:cs typeface="Arial"/>
              </a:rPr>
              <a:t>15</a:t>
            </a:r>
            <a:endParaRPr lang="ru-RU" altLang="ru-RU" sz="1600" dirty="0">
              <a:latin typeface="Arial"/>
              <a:cs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44CFF6A-B3F4-4F4D-A6DE-EEC4DC38923E}"/>
              </a:ext>
            </a:extLst>
          </p:cNvPr>
          <p:cNvSpPr txBox="1"/>
          <p:nvPr/>
        </p:nvSpPr>
        <p:spPr>
          <a:xfrm>
            <a:off x="1468582" y="2245311"/>
            <a:ext cx="9393381" cy="29731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>
              <a:spcBef>
                <a:spcPct val="20000"/>
              </a:spcBef>
              <a:spcAft>
                <a:spcPct val="0"/>
              </a:spcAft>
            </a:pPr>
            <a:r>
              <a:rPr lang="ru-RU" dirty="0">
                <a:latin typeface="Arial"/>
                <a:ea typeface="+mn-lt"/>
                <a:cs typeface="+mn-lt"/>
              </a:rPr>
              <a:t>MDN (Mozilla) JavaScript Reference –</a:t>
            </a:r>
            <a:r>
              <a:rPr lang="en-US" dirty="0">
                <a:latin typeface="Arial"/>
                <a:ea typeface="+mn-lt"/>
                <a:cs typeface="+mn-lt"/>
              </a:rPr>
              <a:t> </a:t>
            </a:r>
            <a:r>
              <a:rPr lang="ru-RU">
                <a:latin typeface="Arial"/>
                <a:ea typeface="+mn-lt"/>
                <a:cs typeface="+mn-lt"/>
              </a:rPr>
              <a:t>справочник с примерами и другой информацией</a:t>
            </a:r>
            <a:endParaRPr lang="en-US">
              <a:latin typeface="Arial"/>
              <a:ea typeface="+mn-lt"/>
              <a:cs typeface="+mn-lt"/>
            </a:endParaRPr>
          </a:p>
          <a:p>
            <a:pPr algn="just">
              <a:spcBef>
                <a:spcPct val="20000"/>
              </a:spcBef>
              <a:spcAft>
                <a:spcPct val="0"/>
              </a:spcAft>
            </a:pPr>
            <a:r>
              <a:rPr lang="en-US" dirty="0">
                <a:latin typeface="Arial"/>
                <a:ea typeface="+mn-lt"/>
                <a:cs typeface="+mn-lt"/>
              </a:rPr>
              <a:t> </a:t>
            </a:r>
            <a:r>
              <a:rPr lang="en-US" dirty="0">
                <a:latin typeface="Arial"/>
                <a:ea typeface="+mn-lt"/>
                <a:cs typeface="+mn-lt"/>
                <a:hlinkClick r:id="rId3"/>
              </a:rPr>
              <a:t>https://developer.mozilla.org/ru/docs/Web/JavaScript/Reference</a:t>
            </a:r>
            <a:endParaRPr lang="en-US">
              <a:latin typeface="Arial"/>
              <a:ea typeface="+mn-lt"/>
              <a:cs typeface="+mn-lt"/>
            </a:endParaRPr>
          </a:p>
          <a:p>
            <a:pPr algn="just">
              <a:spcBef>
                <a:spcPct val="20000"/>
              </a:spcBef>
              <a:spcAft>
                <a:spcPct val="0"/>
              </a:spcAft>
            </a:pPr>
            <a:endParaRPr lang="en-US" dirty="0">
              <a:latin typeface="Arial"/>
              <a:ea typeface="+mn-lt"/>
              <a:cs typeface="+mn-lt"/>
            </a:endParaRPr>
          </a:p>
          <a:p>
            <a:pPr algn="just">
              <a:spcBef>
                <a:spcPct val="20000"/>
              </a:spcBef>
              <a:spcAft>
                <a:spcPct val="0"/>
              </a:spcAft>
            </a:pPr>
            <a:r>
              <a:rPr lang="ru-RU">
                <a:latin typeface="Arial"/>
                <a:ea typeface="+mn-lt"/>
                <a:cs typeface="+mn-lt"/>
              </a:rPr>
              <a:t>MSDN – справочник от Microsoft, содержащий много информации, в том числе по JavaScript</a:t>
            </a:r>
            <a:endParaRPr lang="en-US">
              <a:latin typeface="Arial"/>
              <a:ea typeface="+mn-lt"/>
              <a:cs typeface="+mn-lt"/>
            </a:endParaRPr>
          </a:p>
          <a:p>
            <a:pPr algn="just">
              <a:spcBef>
                <a:spcPct val="20000"/>
              </a:spcBef>
              <a:spcAft>
                <a:spcPct val="0"/>
              </a:spcAft>
            </a:pPr>
            <a:r>
              <a:rPr lang="en-US" dirty="0">
                <a:latin typeface="Arial"/>
                <a:ea typeface="+mn-lt"/>
                <a:cs typeface="+mn-lt"/>
                <a:hlinkClick r:id="rId4"/>
              </a:rPr>
              <a:t>http://msdn.microsoft.com/</a:t>
            </a:r>
            <a:endParaRPr lang="en-US" dirty="0">
              <a:latin typeface="Arial"/>
              <a:ea typeface="+mn-lt"/>
              <a:cs typeface="+mn-lt"/>
            </a:endParaRPr>
          </a:p>
          <a:p>
            <a:pPr algn="just">
              <a:spcBef>
                <a:spcPct val="20000"/>
              </a:spcBef>
              <a:spcAft>
                <a:spcPct val="0"/>
              </a:spcAft>
            </a:pPr>
            <a:endParaRPr lang="ru-RU" dirty="0">
              <a:latin typeface="Arial"/>
              <a:ea typeface="+mn-lt"/>
              <a:cs typeface="+mn-lt"/>
            </a:endParaRPr>
          </a:p>
          <a:p>
            <a:pPr algn="just">
              <a:spcBef>
                <a:spcPct val="20000"/>
              </a:spcBef>
              <a:spcAft>
                <a:spcPct val="0"/>
              </a:spcAft>
            </a:pPr>
            <a:endParaRPr lang="ru-RU" dirty="0">
              <a:latin typeface="Arial"/>
              <a:ea typeface="+mn-lt"/>
              <a:cs typeface="+mn-lt"/>
            </a:endParaRPr>
          </a:p>
          <a:p>
            <a:pPr algn="just">
              <a:spcBef>
                <a:spcPct val="20000"/>
              </a:spcBef>
              <a:spcAft>
                <a:spcPct val="0"/>
              </a:spcAft>
            </a:pPr>
            <a:endParaRPr lang="ru-RU" dirty="0">
              <a:latin typeface="Arial"/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37333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>
            <a:extLst>
              <a:ext uri="{FF2B5EF4-FFF2-40B4-BE49-F238E27FC236}">
                <a16:creationId xmlns:a16="http://schemas.microsoft.com/office/drawing/2014/main" id="{348AA85A-A2FB-48C8-A4D1-6F04C648A5B7}"/>
              </a:ext>
            </a:extLst>
          </p:cNvPr>
          <p:cNvSpPr>
            <a:spLocks/>
          </p:cNvSpPr>
          <p:nvPr/>
        </p:nvSpPr>
        <p:spPr bwMode="auto">
          <a:xfrm>
            <a:off x="1469382" y="863161"/>
            <a:ext cx="8667531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ru-RU" sz="3600" b="1">
                <a:latin typeface="Arial"/>
                <a:cs typeface="Arial"/>
              </a:rPr>
              <a:t>Таблицы совместимости JS </a:t>
            </a:r>
            <a:endParaRPr lang="ru-RU" b="1">
              <a:cs typeface="Arial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53F99F6-6210-4998-8E3F-38514E4974E8}"/>
              </a:ext>
            </a:extLst>
          </p:cNvPr>
          <p:cNvSpPr txBox="1">
            <a:spLocks noGrp="1"/>
          </p:cNvSpPr>
          <p:nvPr/>
        </p:nvSpPr>
        <p:spPr bwMode="auto">
          <a:xfrm>
            <a:off x="8534400" y="6178903"/>
            <a:ext cx="2133600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ru-RU" altLang="ru-RU" sz="1600">
                <a:latin typeface="Arial"/>
                <a:cs typeface="Arial"/>
              </a:rPr>
              <a:t>16</a:t>
            </a:r>
            <a:endParaRPr lang="ru-RU" altLang="ru-RU" sz="1600" dirty="0">
              <a:latin typeface="Arial"/>
              <a:cs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44CFF6A-B3F4-4F4D-A6DE-EEC4DC38923E}"/>
              </a:ext>
            </a:extLst>
          </p:cNvPr>
          <p:cNvSpPr txBox="1"/>
          <p:nvPr/>
        </p:nvSpPr>
        <p:spPr>
          <a:xfrm>
            <a:off x="1468582" y="2245311"/>
            <a:ext cx="9393381" cy="22529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>
              <a:spcBef>
                <a:spcPct val="20000"/>
              </a:spcBef>
              <a:spcAft>
                <a:spcPct val="0"/>
              </a:spcAft>
            </a:pPr>
            <a:r>
              <a:rPr lang="ru-RU" dirty="0">
                <a:latin typeface="Arial"/>
                <a:ea typeface="+mn-lt"/>
                <a:cs typeface="+mn-lt"/>
                <a:hlinkClick r:id="rId3"/>
              </a:rPr>
              <a:t>http://caniuse.com</a:t>
            </a:r>
            <a:r>
              <a:rPr lang="ru-RU">
                <a:latin typeface="Arial"/>
                <a:ea typeface="+mn-lt"/>
                <a:cs typeface="+mn-lt"/>
              </a:rPr>
              <a:t> – таблицы с информацией о поддержке по каждой возможности языка.</a:t>
            </a:r>
            <a:endParaRPr lang="en-US">
              <a:latin typeface="Arial"/>
              <a:ea typeface="+mn-lt"/>
              <a:cs typeface="+mn-lt"/>
            </a:endParaRPr>
          </a:p>
          <a:p>
            <a:pPr algn="just">
              <a:spcBef>
                <a:spcPct val="20000"/>
              </a:spcBef>
              <a:spcAft>
                <a:spcPct val="0"/>
              </a:spcAft>
            </a:pPr>
            <a:endParaRPr lang="ru-RU" dirty="0">
              <a:latin typeface="Arial"/>
              <a:ea typeface="+mn-lt"/>
              <a:cs typeface="+mn-lt"/>
            </a:endParaRPr>
          </a:p>
          <a:p>
            <a:pPr algn="just">
              <a:spcBef>
                <a:spcPct val="20000"/>
              </a:spcBef>
              <a:spcAft>
                <a:spcPct val="0"/>
              </a:spcAft>
            </a:pPr>
            <a:r>
              <a:rPr lang="en-US" dirty="0">
                <a:latin typeface="Arial"/>
                <a:ea typeface="+mn-lt"/>
                <a:cs typeface="+mn-lt"/>
                <a:hlinkClick r:id="rId4"/>
              </a:rPr>
              <a:t>https://kangax.github.io/compat-table</a:t>
            </a:r>
            <a:r>
              <a:rPr lang="en-US">
                <a:latin typeface="Arial"/>
                <a:ea typeface="+mn-lt"/>
                <a:cs typeface="+mn-lt"/>
              </a:rPr>
              <a:t> - </a:t>
            </a:r>
            <a:r>
              <a:rPr lang="ru-RU">
                <a:latin typeface="Arial"/>
                <a:ea typeface="+mn-lt"/>
                <a:cs typeface="+mn-lt"/>
              </a:rPr>
              <a:t>таблица с возможностями языка и движками, которые их поддерживают и не поддерживают.</a:t>
            </a:r>
          </a:p>
          <a:p>
            <a:pPr algn="just">
              <a:spcBef>
                <a:spcPct val="20000"/>
              </a:spcBef>
              <a:spcAft>
                <a:spcPct val="0"/>
              </a:spcAft>
            </a:pPr>
            <a:endParaRPr lang="ru-RU" dirty="0">
              <a:latin typeface="Arial"/>
              <a:ea typeface="+mn-lt"/>
              <a:cs typeface="+mn-lt"/>
            </a:endParaRPr>
          </a:p>
          <a:p>
            <a:pPr algn="just">
              <a:spcBef>
                <a:spcPct val="20000"/>
              </a:spcBef>
              <a:spcAft>
                <a:spcPct val="0"/>
              </a:spcAft>
            </a:pPr>
            <a:endParaRPr lang="ru-RU" dirty="0">
              <a:latin typeface="Arial"/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399970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>
            <a:extLst>
              <a:ext uri="{FF2B5EF4-FFF2-40B4-BE49-F238E27FC236}">
                <a16:creationId xmlns:a16="http://schemas.microsoft.com/office/drawing/2014/main" id="{348AA85A-A2FB-48C8-A4D1-6F04C648A5B7}"/>
              </a:ext>
            </a:extLst>
          </p:cNvPr>
          <p:cNvSpPr>
            <a:spLocks/>
          </p:cNvSpPr>
          <p:nvPr/>
        </p:nvSpPr>
        <p:spPr bwMode="auto">
          <a:xfrm>
            <a:off x="1469382" y="863161"/>
            <a:ext cx="866753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ru-RU" b="1">
                <a:cs typeface="Arial"/>
              </a:rPr>
              <a:t>IDE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53F99F6-6210-4998-8E3F-38514E4974E8}"/>
              </a:ext>
            </a:extLst>
          </p:cNvPr>
          <p:cNvSpPr txBox="1">
            <a:spLocks noGrp="1"/>
          </p:cNvSpPr>
          <p:nvPr/>
        </p:nvSpPr>
        <p:spPr bwMode="auto">
          <a:xfrm>
            <a:off x="8534400" y="6178903"/>
            <a:ext cx="2133600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ru-RU" altLang="ru-RU" sz="1600">
                <a:latin typeface="Arial"/>
                <a:cs typeface="Arial"/>
              </a:rPr>
              <a:t>17</a:t>
            </a:r>
            <a:endParaRPr lang="ru-RU" altLang="ru-RU" sz="1600" dirty="0">
              <a:latin typeface="Arial"/>
              <a:cs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44CFF6A-B3F4-4F4D-A6DE-EEC4DC38923E}"/>
              </a:ext>
            </a:extLst>
          </p:cNvPr>
          <p:cNvSpPr txBox="1"/>
          <p:nvPr/>
        </p:nvSpPr>
        <p:spPr>
          <a:xfrm>
            <a:off x="1468582" y="1781104"/>
            <a:ext cx="9393381" cy="39703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>
              <a:spcBef>
                <a:spcPct val="20000"/>
              </a:spcBef>
              <a:spcAft>
                <a:spcPct val="0"/>
              </a:spcAft>
            </a:pPr>
            <a:r>
              <a:rPr lang="ru-RU">
                <a:latin typeface="Arial"/>
                <a:ea typeface="+mn-lt"/>
                <a:cs typeface="+mn-lt"/>
              </a:rPr>
              <a:t>Термином IDE (Integrated Development Environment, «интегрированная среда разработки») называют мощные редакторы с множеством функций, которые работают в рамках целого проекта. Как видно из названия, это не просто редактор, а нечто большее.</a:t>
            </a:r>
            <a:endParaRPr lang="en-US">
              <a:latin typeface="Arial"/>
              <a:ea typeface="+mn-lt"/>
              <a:cs typeface="+mn-lt"/>
            </a:endParaRPr>
          </a:p>
          <a:p>
            <a:pPr algn="just">
              <a:spcBef>
                <a:spcPct val="20000"/>
              </a:spcBef>
              <a:spcAft>
                <a:spcPct val="0"/>
              </a:spcAft>
            </a:pPr>
            <a:r>
              <a:rPr lang="ru-RU">
                <a:latin typeface="Arial"/>
                <a:ea typeface="+mn-lt"/>
                <a:cs typeface="+mn-lt"/>
              </a:rPr>
              <a:t>IDE загружает проект (который может состоять из множества файлов), позволяет переключаться между файлами, предлагает автодополнение по коду всего проекта (а не только открытого файла), также она интегрирована с системой контроля версий (например, такой как git), средой для тестирования и другими инструментами на уровне всего проекта.</a:t>
            </a:r>
            <a:endParaRPr lang="en-US">
              <a:latin typeface="Arial"/>
              <a:ea typeface="+mn-lt"/>
              <a:cs typeface="+mn-lt"/>
            </a:endParaRPr>
          </a:p>
          <a:p>
            <a:pPr algn="just">
              <a:spcBef>
                <a:spcPct val="20000"/>
              </a:spcBef>
              <a:spcAft>
                <a:spcPct val="0"/>
              </a:spcAft>
            </a:pPr>
            <a:endParaRPr lang="ru-RU" dirty="0">
              <a:solidFill>
                <a:srgbClr val="000000"/>
              </a:solidFill>
              <a:latin typeface="Arial"/>
              <a:ea typeface="+mn-lt"/>
              <a:cs typeface="+mn-lt"/>
            </a:endParaRPr>
          </a:p>
          <a:p>
            <a:pPr algn="just">
              <a:spcBef>
                <a:spcPct val="20000"/>
              </a:spcBef>
              <a:spcAft>
                <a:spcPct val="0"/>
              </a:spcAft>
            </a:pPr>
            <a:endParaRPr lang="ru-RU" dirty="0">
              <a:latin typeface="Arial"/>
              <a:cs typeface="Calibri"/>
            </a:endParaRPr>
          </a:p>
          <a:p>
            <a:pPr algn="just">
              <a:spcBef>
                <a:spcPct val="20000"/>
              </a:spcBef>
              <a:spcAft>
                <a:spcPct val="0"/>
              </a:spcAft>
            </a:pPr>
            <a:endParaRPr lang="ru-RU" dirty="0">
              <a:latin typeface="Arial"/>
              <a:ea typeface="+mn-lt"/>
              <a:cs typeface="+mn-lt"/>
            </a:endParaRPr>
          </a:p>
          <a:p>
            <a:pPr algn="just">
              <a:spcBef>
                <a:spcPct val="20000"/>
              </a:spcBef>
              <a:spcAft>
                <a:spcPct val="0"/>
              </a:spcAft>
            </a:pPr>
            <a:endParaRPr lang="ru-RU" dirty="0">
              <a:latin typeface="Arial"/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990948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>
            <a:extLst>
              <a:ext uri="{FF2B5EF4-FFF2-40B4-BE49-F238E27FC236}">
                <a16:creationId xmlns:a16="http://schemas.microsoft.com/office/drawing/2014/main" id="{348AA85A-A2FB-48C8-A4D1-6F04C648A5B7}"/>
              </a:ext>
            </a:extLst>
          </p:cNvPr>
          <p:cNvSpPr>
            <a:spLocks/>
          </p:cNvSpPr>
          <p:nvPr/>
        </p:nvSpPr>
        <p:spPr bwMode="auto">
          <a:xfrm>
            <a:off x="1469382" y="863161"/>
            <a:ext cx="866753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ru-RU" b="1">
                <a:latin typeface="Arial"/>
                <a:cs typeface="Arial"/>
              </a:rPr>
              <a:t>Редакторы для JS </a:t>
            </a:r>
            <a:endParaRPr lang="ru-RU" b="1">
              <a:cs typeface="Arial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53F99F6-6210-4998-8E3F-38514E4974E8}"/>
              </a:ext>
            </a:extLst>
          </p:cNvPr>
          <p:cNvSpPr txBox="1">
            <a:spLocks noGrp="1"/>
          </p:cNvSpPr>
          <p:nvPr/>
        </p:nvSpPr>
        <p:spPr bwMode="auto">
          <a:xfrm>
            <a:off x="8534400" y="6178903"/>
            <a:ext cx="2133600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ru-RU" altLang="ru-RU" sz="1600">
                <a:latin typeface="Arial"/>
                <a:cs typeface="Arial"/>
              </a:rPr>
              <a:t>18</a:t>
            </a:r>
            <a:endParaRPr lang="ru-RU" altLang="ru-RU" sz="1600" dirty="0">
              <a:latin typeface="Arial"/>
              <a:cs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44CFF6A-B3F4-4F4D-A6DE-EEC4DC38923E}"/>
              </a:ext>
            </a:extLst>
          </p:cNvPr>
          <p:cNvSpPr txBox="1"/>
          <p:nvPr/>
        </p:nvSpPr>
        <p:spPr>
          <a:xfrm>
            <a:off x="1468582" y="1781104"/>
            <a:ext cx="9393381" cy="23637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>
              <a:spcBef>
                <a:spcPct val="20000"/>
              </a:spcBef>
              <a:spcAft>
                <a:spcPct val="0"/>
              </a:spcAft>
            </a:pPr>
            <a:r>
              <a:rPr lang="en-US" dirty="0">
                <a:latin typeface="Arial"/>
                <a:ea typeface="+mn-lt"/>
                <a:cs typeface="+mn-lt"/>
                <a:hlinkClick r:id="rId3"/>
              </a:rPr>
              <a:t>https://atom.io</a:t>
            </a:r>
            <a:endParaRPr lang="en-US">
              <a:latin typeface="Arial"/>
              <a:ea typeface="+mn-lt"/>
              <a:cs typeface="+mn-lt"/>
            </a:endParaRPr>
          </a:p>
          <a:p>
            <a:pPr algn="just">
              <a:spcBef>
                <a:spcPct val="20000"/>
              </a:spcBef>
              <a:spcAft>
                <a:spcPct val="0"/>
              </a:spcAft>
            </a:pPr>
            <a:r>
              <a:rPr lang="en-US" dirty="0">
                <a:latin typeface="Arial"/>
                <a:ea typeface="+mn-lt"/>
                <a:cs typeface="+mn-lt"/>
                <a:hlinkClick r:id="rId4"/>
              </a:rPr>
              <a:t>http://www.sublimetext.com</a:t>
            </a:r>
            <a:endParaRPr lang="en-US">
              <a:latin typeface="Arial"/>
              <a:ea typeface="+mn-lt"/>
              <a:cs typeface="+mn-lt"/>
            </a:endParaRPr>
          </a:p>
          <a:p>
            <a:pPr algn="just">
              <a:spcBef>
                <a:spcPct val="20000"/>
              </a:spcBef>
              <a:spcAft>
                <a:spcPct val="0"/>
              </a:spcAft>
            </a:pPr>
            <a:r>
              <a:rPr lang="en-US" dirty="0">
                <a:latin typeface="Arial"/>
                <a:ea typeface="+mn-lt"/>
                <a:cs typeface="+mn-lt"/>
                <a:hlinkClick r:id="rId5"/>
              </a:rPr>
              <a:t>https://notepad-plus-plus.org</a:t>
            </a:r>
            <a:endParaRPr lang="en-US">
              <a:latin typeface="Arial"/>
              <a:ea typeface="+mn-lt"/>
              <a:cs typeface="+mn-lt"/>
            </a:endParaRPr>
          </a:p>
          <a:p>
            <a:pPr algn="just">
              <a:spcBef>
                <a:spcPct val="20000"/>
              </a:spcBef>
              <a:spcAft>
                <a:spcPct val="0"/>
              </a:spcAft>
            </a:pPr>
            <a:r>
              <a:rPr lang="en-US" dirty="0">
                <a:latin typeface="Arial"/>
                <a:ea typeface="+mn-lt"/>
                <a:cs typeface="+mn-lt"/>
                <a:hlinkClick r:id="rId6"/>
              </a:rPr>
              <a:t>https://www.vim.org</a:t>
            </a:r>
            <a:endParaRPr lang="en-US">
              <a:latin typeface="Arial"/>
              <a:ea typeface="+mn-lt"/>
              <a:cs typeface="+mn-lt"/>
            </a:endParaRPr>
          </a:p>
          <a:p>
            <a:pPr algn="just">
              <a:spcBef>
                <a:spcPct val="20000"/>
              </a:spcBef>
              <a:spcAft>
                <a:spcPct val="0"/>
              </a:spcAft>
            </a:pPr>
            <a:r>
              <a:rPr lang="ru-RU" dirty="0">
                <a:latin typeface="Arial"/>
                <a:ea typeface="+mn-lt"/>
                <a:cs typeface="+mn-lt"/>
                <a:hlinkClick r:id="rId7"/>
              </a:rPr>
              <a:t>https://code.visualstudio.com/</a:t>
            </a:r>
            <a:endParaRPr lang="ru-RU">
              <a:latin typeface="Arial"/>
              <a:cs typeface="Arial"/>
            </a:endParaRPr>
          </a:p>
          <a:p>
            <a:pPr algn="just">
              <a:spcBef>
                <a:spcPct val="20000"/>
              </a:spcBef>
              <a:spcAft>
                <a:spcPct val="0"/>
              </a:spcAft>
            </a:pPr>
            <a:endParaRPr lang="ru-RU" dirty="0">
              <a:latin typeface="Arial"/>
              <a:ea typeface="+mn-lt"/>
              <a:cs typeface="+mn-lt"/>
            </a:endParaRPr>
          </a:p>
          <a:p>
            <a:pPr algn="just">
              <a:spcBef>
                <a:spcPct val="20000"/>
              </a:spcBef>
              <a:spcAft>
                <a:spcPct val="0"/>
              </a:spcAft>
            </a:pPr>
            <a:endParaRPr lang="ru-RU" dirty="0">
              <a:latin typeface="Arial"/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392914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>
            <a:extLst>
              <a:ext uri="{FF2B5EF4-FFF2-40B4-BE49-F238E27FC236}">
                <a16:creationId xmlns:a16="http://schemas.microsoft.com/office/drawing/2014/main" id="{348AA85A-A2FB-48C8-A4D1-6F04C648A5B7}"/>
              </a:ext>
            </a:extLst>
          </p:cNvPr>
          <p:cNvSpPr>
            <a:spLocks/>
          </p:cNvSpPr>
          <p:nvPr/>
        </p:nvSpPr>
        <p:spPr bwMode="auto">
          <a:xfrm>
            <a:off x="1469382" y="863161"/>
            <a:ext cx="866753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ru-RU" b="1">
                <a:latin typeface="Arial"/>
                <a:cs typeface="Arial"/>
              </a:rPr>
              <a:t>Панель и Консоль разработчика </a:t>
            </a:r>
            <a:endParaRPr lang="ru-RU" b="1">
              <a:cs typeface="Arial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53F99F6-6210-4998-8E3F-38514E4974E8}"/>
              </a:ext>
            </a:extLst>
          </p:cNvPr>
          <p:cNvSpPr txBox="1">
            <a:spLocks noGrp="1"/>
          </p:cNvSpPr>
          <p:nvPr/>
        </p:nvSpPr>
        <p:spPr bwMode="auto">
          <a:xfrm>
            <a:off x="8534400" y="6178903"/>
            <a:ext cx="2133600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ru-RU" altLang="ru-RU" sz="1600">
                <a:latin typeface="Arial"/>
                <a:cs typeface="Arial"/>
              </a:rPr>
              <a:t>19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44CFF6A-B3F4-4F4D-A6DE-EEC4DC38923E}"/>
              </a:ext>
            </a:extLst>
          </p:cNvPr>
          <p:cNvSpPr txBox="1"/>
          <p:nvPr/>
        </p:nvSpPr>
        <p:spPr>
          <a:xfrm>
            <a:off x="1468582" y="1781104"/>
            <a:ext cx="9393381" cy="169892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>
              <a:spcBef>
                <a:spcPct val="20000"/>
              </a:spcBef>
              <a:spcAft>
                <a:spcPct val="0"/>
              </a:spcAft>
            </a:pPr>
            <a:r>
              <a:rPr lang="ru-RU" b="1">
                <a:latin typeface="Arial"/>
                <a:ea typeface="+mn-lt"/>
                <a:cs typeface="+mn-lt"/>
              </a:rPr>
              <a:t>"Инструменты разработки" ("Developer tools" или сокращённо — "devtools")</a:t>
            </a:r>
            <a:endParaRPr lang="en-US" b="1">
              <a:latin typeface="Arial"/>
              <a:ea typeface="+mn-lt"/>
              <a:cs typeface="+mn-lt"/>
            </a:endParaRPr>
          </a:p>
          <a:p>
            <a:pPr algn="just">
              <a:spcBef>
                <a:spcPct val="20000"/>
              </a:spcBef>
              <a:spcAft>
                <a:spcPct val="0"/>
              </a:spcAft>
            </a:pPr>
            <a:endParaRPr lang="ru-RU" dirty="0">
              <a:latin typeface="Arial"/>
              <a:ea typeface="+mn-lt"/>
              <a:cs typeface="+mn-lt"/>
            </a:endParaRPr>
          </a:p>
          <a:p>
            <a:pPr algn="just">
              <a:spcBef>
                <a:spcPct val="20000"/>
              </a:spcBef>
              <a:spcAft>
                <a:spcPct val="0"/>
              </a:spcAft>
            </a:pPr>
            <a:r>
              <a:rPr lang="ru-RU">
                <a:latin typeface="Arial"/>
                <a:ea typeface="+mn-lt"/>
                <a:cs typeface="+mn-lt"/>
              </a:rPr>
              <a:t>1) В Google, Yandex O</a:t>
            </a:r>
            <a:r>
              <a:rPr lang="en-US" dirty="0">
                <a:latin typeface="Arial"/>
                <a:ea typeface="+mn-lt"/>
                <a:cs typeface="+mn-lt"/>
              </a:rPr>
              <a:t>pera, Firefox – Ctrl+Shift+I</a:t>
            </a:r>
            <a:r>
              <a:rPr lang="ru-RU" dirty="0">
                <a:latin typeface="Arial"/>
                <a:ea typeface="+mn-lt"/>
                <a:cs typeface="+mn-lt"/>
              </a:rPr>
              <a:t>, перейти в </a:t>
            </a:r>
            <a:r>
              <a:rPr lang="en-US" dirty="0">
                <a:latin typeface="Arial"/>
                <a:ea typeface="+mn-lt"/>
                <a:cs typeface="+mn-lt"/>
              </a:rPr>
              <a:t>Console</a:t>
            </a:r>
            <a:endParaRPr lang="en-US" dirty="0"/>
          </a:p>
          <a:p>
            <a:pPr algn="just">
              <a:spcBef>
                <a:spcPct val="20000"/>
              </a:spcBef>
              <a:spcAft>
                <a:spcPct val="0"/>
              </a:spcAft>
            </a:pPr>
            <a:r>
              <a:rPr lang="ru-RU">
                <a:latin typeface="Arial"/>
                <a:ea typeface="+mn-lt"/>
                <a:cs typeface="+mn-lt"/>
              </a:rPr>
              <a:t>2) Клавиша F12, </a:t>
            </a:r>
            <a:r>
              <a:rPr lang="ru-RU">
                <a:latin typeface="Arial"/>
                <a:ea typeface="+mn-lt"/>
                <a:cs typeface="Arial"/>
              </a:rPr>
              <a:t>перейти в </a:t>
            </a:r>
            <a:r>
              <a:rPr lang="en-US" dirty="0">
                <a:latin typeface="Arial"/>
                <a:ea typeface="+mn-lt"/>
                <a:cs typeface="Arial"/>
              </a:rPr>
              <a:t>Console</a:t>
            </a:r>
            <a:endParaRPr lang="ru-RU" dirty="0">
              <a:latin typeface="Arial"/>
              <a:ea typeface="+mn-lt"/>
              <a:cs typeface="+mn-lt"/>
            </a:endParaRPr>
          </a:p>
          <a:p>
            <a:pPr algn="just">
              <a:spcBef>
                <a:spcPct val="20000"/>
              </a:spcBef>
              <a:spcAft>
                <a:spcPct val="0"/>
              </a:spcAft>
            </a:pPr>
            <a:endParaRPr lang="en-US" dirty="0">
              <a:latin typeface="Arial"/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246415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4C6D146A-8A1D-466F-95B0-D4B5B952F6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2880" y="3003197"/>
            <a:ext cx="11362849" cy="850821"/>
          </a:xfrm>
        </p:spPr>
        <p:txBody>
          <a:bodyPr lIns="91440" tIns="45720" rIns="91440" bIns="45720" anchor="b"/>
          <a:lstStyle/>
          <a:p>
            <a:r>
              <a:rPr lang="ru-RU" altLang="ru-RU" dirty="0">
                <a:cs typeface="Calibri Light"/>
              </a:rPr>
              <a:t>Знакомство с JavaScript. </a:t>
            </a:r>
            <a:br>
              <a:rPr lang="ru-RU" altLang="ru-RU" dirty="0">
                <a:cs typeface="Calibri Light"/>
              </a:rPr>
            </a:br>
            <a:r>
              <a:rPr lang="ru-RU" altLang="ru-RU" dirty="0">
                <a:cs typeface="Calibri Light"/>
              </a:rPr>
              <a:t>Основы</a:t>
            </a:r>
          </a:p>
        </p:txBody>
      </p:sp>
      <p:sp>
        <p:nvSpPr>
          <p:cNvPr id="11" name="Подзаголовок 10">
            <a:extLst>
              <a:ext uri="{FF2B5EF4-FFF2-40B4-BE49-F238E27FC236}">
                <a16:creationId xmlns:a16="http://schemas.microsoft.com/office/drawing/2014/main" id="{C1B65F80-40E4-4163-81DA-43F424C0AE8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lIns="91440" tIns="45720" rIns="91440" bIns="45720" anchor="t"/>
          <a:lstStyle/>
          <a:p>
            <a:r>
              <a:rPr lang="ru-RU"/>
              <a:t>Лекция 5</a:t>
            </a:r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598ECCFE-4858-4438-AEC8-CF097698ED07}"/>
              </a:ext>
            </a:extLst>
          </p:cNvPr>
          <p:cNvSpPr txBox="1">
            <a:spLocks noGrp="1"/>
          </p:cNvSpPr>
          <p:nvPr/>
        </p:nvSpPr>
        <p:spPr bwMode="auto">
          <a:xfrm>
            <a:off x="8534400" y="6205537"/>
            <a:ext cx="2133600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B5298476-12F0-4C2C-9877-8911879A4219}" type="slidenum">
              <a:rPr lang="ru-RU" altLang="ru-RU" sz="1600"/>
              <a:pPr algn="r" eaLnBrk="1" hangingPunct="1">
                <a:spcBef>
                  <a:spcPct val="0"/>
                </a:spcBef>
                <a:buFontTx/>
                <a:buNone/>
              </a:pPr>
              <a:t>2</a:t>
            </a:fld>
            <a:endParaRPr lang="ru-RU" altLang="ru-RU" sz="1600"/>
          </a:p>
        </p:txBody>
      </p:sp>
    </p:spTree>
    <p:extLst>
      <p:ext uri="{BB962C8B-B14F-4D97-AF65-F5344CB8AC3E}">
        <p14:creationId xmlns:p14="http://schemas.microsoft.com/office/powerpoint/2010/main" val="31245577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>
            <a:extLst>
              <a:ext uri="{FF2B5EF4-FFF2-40B4-BE49-F238E27FC236}">
                <a16:creationId xmlns:a16="http://schemas.microsoft.com/office/drawing/2014/main" id="{348AA85A-A2FB-48C8-A4D1-6F04C648A5B7}"/>
              </a:ext>
            </a:extLst>
          </p:cNvPr>
          <p:cNvSpPr>
            <a:spLocks/>
          </p:cNvSpPr>
          <p:nvPr/>
        </p:nvSpPr>
        <p:spPr bwMode="auto">
          <a:xfrm>
            <a:off x="1788781" y="889237"/>
            <a:ext cx="879458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ru-RU" sz="3600" b="1">
                <a:latin typeface="Arial"/>
                <a:cs typeface="Arial"/>
              </a:rPr>
              <a:t>Подключение JavaScript</a:t>
            </a:r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53F99F6-6210-4998-8E3F-38514E4974E8}"/>
              </a:ext>
            </a:extLst>
          </p:cNvPr>
          <p:cNvSpPr txBox="1">
            <a:spLocks noGrp="1"/>
          </p:cNvSpPr>
          <p:nvPr/>
        </p:nvSpPr>
        <p:spPr bwMode="auto">
          <a:xfrm>
            <a:off x="8534400" y="6178903"/>
            <a:ext cx="2133600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ru-RU" altLang="ru-RU" sz="1600">
                <a:latin typeface="Arial"/>
                <a:cs typeface="Arial"/>
              </a:rPr>
              <a:t>20</a:t>
            </a:r>
            <a:endParaRPr lang="ru-RU" altLang="ru-RU" sz="1600" dirty="0">
              <a:latin typeface="Arial"/>
              <a:cs typeface="Arial"/>
            </a:endParaRPr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D215503F-5F7F-48BF-9CE5-9CFD652DFB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93085" y="1761468"/>
            <a:ext cx="8167529" cy="15244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ru-RU" sz="1800" b="1" dirty="0">
                <a:latin typeface="Arial"/>
                <a:cs typeface="Arial"/>
              </a:rPr>
              <a:t>JavaScript </a:t>
            </a:r>
            <a:r>
              <a:rPr lang="ru-RU" sz="1800">
                <a:latin typeface="Arial"/>
                <a:cs typeface="Arial"/>
              </a:rPr>
              <a:t>можно подключить двумя способами:</a:t>
            </a:r>
            <a:endParaRPr lang="ru-RU"/>
          </a:p>
          <a:p>
            <a:pPr marL="342900" indent="-342900">
              <a:buAutoNum type="arabicPeriod"/>
            </a:pPr>
            <a:r>
              <a:rPr lang="ru-RU" sz="1800">
                <a:latin typeface="Arial"/>
                <a:cs typeface="Arial"/>
              </a:rPr>
              <a:t>Через тег &lt;script&gt; внутри html-файла</a:t>
            </a:r>
          </a:p>
          <a:p>
            <a:pPr marL="342900" indent="-342900">
              <a:buAutoNum type="arabicPeriod"/>
            </a:pPr>
            <a:r>
              <a:rPr lang="ru-RU" sz="1800">
                <a:latin typeface="Arial"/>
                <a:cs typeface="Arial"/>
              </a:rPr>
              <a:t>Через отдельный файл с расширением ".js"</a:t>
            </a:r>
            <a:endParaRPr lang="ru-RU"/>
          </a:p>
          <a:p>
            <a:pPr>
              <a:buNone/>
            </a:pPr>
            <a:endParaRPr lang="ru-RU" sz="1800" dirty="0">
              <a:cs typeface="Arial"/>
            </a:endParaRPr>
          </a:p>
        </p:txBody>
      </p:sp>
      <p:pic>
        <p:nvPicPr>
          <p:cNvPr id="2" name="Рисунок 3">
            <a:extLst>
              <a:ext uri="{FF2B5EF4-FFF2-40B4-BE49-F238E27FC236}">
                <a16:creationId xmlns:a16="http://schemas.microsoft.com/office/drawing/2014/main" id="{17709FA5-2B1B-415D-B9CF-4C765623C0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2745" y="3283607"/>
            <a:ext cx="2743200" cy="2743200"/>
          </a:xfrm>
          <a:prstGeom prst="rect">
            <a:avLst/>
          </a:prstGeom>
        </p:spPr>
      </p:pic>
      <p:pic>
        <p:nvPicPr>
          <p:cNvPr id="4" name="Рисунок 5" descr="Изображение выглядит как текст, монитор, экран,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7FC432C0-9220-48FE-BF16-B469E80FF5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2676" y="3331889"/>
            <a:ext cx="4529958" cy="2550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3656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>
            <a:extLst>
              <a:ext uri="{FF2B5EF4-FFF2-40B4-BE49-F238E27FC236}">
                <a16:creationId xmlns:a16="http://schemas.microsoft.com/office/drawing/2014/main" id="{348AA85A-A2FB-48C8-A4D1-6F04C648A5B7}"/>
              </a:ext>
            </a:extLst>
          </p:cNvPr>
          <p:cNvSpPr>
            <a:spLocks/>
          </p:cNvSpPr>
          <p:nvPr/>
        </p:nvSpPr>
        <p:spPr bwMode="auto">
          <a:xfrm>
            <a:off x="1788781" y="889237"/>
            <a:ext cx="879458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ru-RU" sz="3600" b="1">
                <a:latin typeface="Arial"/>
                <a:cs typeface="Arial"/>
              </a:rPr>
              <a:t>Подключение JavaScript </a:t>
            </a:r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53F99F6-6210-4998-8E3F-38514E4974E8}"/>
              </a:ext>
            </a:extLst>
          </p:cNvPr>
          <p:cNvSpPr txBox="1">
            <a:spLocks noGrp="1"/>
          </p:cNvSpPr>
          <p:nvPr/>
        </p:nvSpPr>
        <p:spPr bwMode="auto">
          <a:xfrm>
            <a:off x="8534400" y="6178903"/>
            <a:ext cx="2133600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ru-RU" altLang="ru-RU" sz="1600">
                <a:latin typeface="Arial"/>
                <a:cs typeface="Arial"/>
              </a:rPr>
              <a:t>21</a:t>
            </a:r>
            <a:endParaRPr lang="ru-RU" altLang="ru-RU" sz="1600" dirty="0">
              <a:latin typeface="Arial"/>
              <a:cs typeface="Arial"/>
            </a:endParaRPr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D215503F-5F7F-48BF-9CE5-9CFD652DFB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93085" y="1761468"/>
            <a:ext cx="8167529" cy="3683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ru-RU" sz="1800" b="1" dirty="0">
                <a:latin typeface="Arial"/>
                <a:cs typeface="Arial"/>
              </a:rPr>
              <a:t>Первый способ</a:t>
            </a:r>
            <a:r>
              <a:rPr lang="ru-RU" sz="1800">
                <a:latin typeface="Arial"/>
                <a:cs typeface="Arial"/>
              </a:rPr>
              <a:t> - через тег &lt;script&gt; внутри html-файла</a:t>
            </a:r>
            <a:endParaRPr lang="ru-RU"/>
          </a:p>
          <a:p>
            <a:pPr>
              <a:buNone/>
            </a:pPr>
            <a:endParaRPr lang="ru-RU" sz="1800" dirty="0">
              <a:cs typeface="Arial"/>
            </a:endParaRPr>
          </a:p>
        </p:txBody>
      </p:sp>
      <p:pic>
        <p:nvPicPr>
          <p:cNvPr id="3" name="Рисунок 3">
            <a:extLst>
              <a:ext uri="{FF2B5EF4-FFF2-40B4-BE49-F238E27FC236}">
                <a16:creationId xmlns:a16="http://schemas.microsoft.com/office/drawing/2014/main" id="{2EE1630E-A3D0-44D4-9A8F-2998CE7EC2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193" y="3179789"/>
            <a:ext cx="4976648" cy="2714355"/>
          </a:xfrm>
          <a:prstGeom prst="rect">
            <a:avLst/>
          </a:prstGeom>
        </p:spPr>
      </p:pic>
      <p:pic>
        <p:nvPicPr>
          <p:cNvPr id="4" name="Рисунок 5">
            <a:extLst>
              <a:ext uri="{FF2B5EF4-FFF2-40B4-BE49-F238E27FC236}">
                <a16:creationId xmlns:a16="http://schemas.microsoft.com/office/drawing/2014/main" id="{5D192762-80B0-41B8-8C23-4C1226F7C1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6952" y="3179788"/>
            <a:ext cx="4976648" cy="2714355"/>
          </a:xfrm>
          <a:prstGeom prst="rect">
            <a:avLst/>
          </a:prstGeom>
        </p:spPr>
      </p:pic>
      <p:sp>
        <p:nvSpPr>
          <p:cNvPr id="8" name="Rectangle 3">
            <a:extLst>
              <a:ext uri="{FF2B5EF4-FFF2-40B4-BE49-F238E27FC236}">
                <a16:creationId xmlns:a16="http://schemas.microsoft.com/office/drawing/2014/main" id="{B3C3F2CC-C352-4A3F-A41C-B27272CB53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1912" y="2602295"/>
            <a:ext cx="4024702" cy="3683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ru-RU" sz="1800" b="1">
                <a:latin typeface="Arial"/>
                <a:cs typeface="Arial"/>
              </a:rPr>
              <a:t>Оформление тега в HTML &lt; 5</a:t>
            </a:r>
            <a:endParaRPr lang="ru-RU" sz="1800" b="1" dirty="0">
              <a:cs typeface="Arial"/>
            </a:endParaRPr>
          </a:p>
          <a:p>
            <a:pPr>
              <a:buNone/>
            </a:pPr>
            <a:endParaRPr lang="ru-RU" sz="1800" dirty="0">
              <a:cs typeface="Arial"/>
            </a:endParaRP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A9CC00DF-63CD-4239-BECE-8F645D0745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44670" y="2602294"/>
            <a:ext cx="4024702" cy="3683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ru-RU" sz="1800" b="1">
                <a:latin typeface="Arial"/>
                <a:cs typeface="Arial"/>
              </a:rPr>
              <a:t>Оформление тега в HTML5</a:t>
            </a:r>
            <a:endParaRPr lang="ru-RU" sz="1800" b="1" dirty="0">
              <a:cs typeface="Arial"/>
            </a:endParaRPr>
          </a:p>
          <a:p>
            <a:pPr>
              <a:buNone/>
            </a:pPr>
            <a:endParaRPr lang="ru-RU" sz="1800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536777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>
            <a:extLst>
              <a:ext uri="{FF2B5EF4-FFF2-40B4-BE49-F238E27FC236}">
                <a16:creationId xmlns:a16="http://schemas.microsoft.com/office/drawing/2014/main" id="{348AA85A-A2FB-48C8-A4D1-6F04C648A5B7}"/>
              </a:ext>
            </a:extLst>
          </p:cNvPr>
          <p:cNvSpPr>
            <a:spLocks/>
          </p:cNvSpPr>
          <p:nvPr/>
        </p:nvSpPr>
        <p:spPr bwMode="auto">
          <a:xfrm>
            <a:off x="1788781" y="889237"/>
            <a:ext cx="879458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ru-RU" sz="3600" b="1">
                <a:latin typeface="Arial"/>
                <a:cs typeface="Arial"/>
              </a:rPr>
              <a:t>Подключение JavaScript </a:t>
            </a:r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53F99F6-6210-4998-8E3F-38514E4974E8}"/>
              </a:ext>
            </a:extLst>
          </p:cNvPr>
          <p:cNvSpPr txBox="1">
            <a:spLocks noGrp="1"/>
          </p:cNvSpPr>
          <p:nvPr/>
        </p:nvSpPr>
        <p:spPr bwMode="auto">
          <a:xfrm>
            <a:off x="8534400" y="6178903"/>
            <a:ext cx="2133600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ru-RU" altLang="ru-RU" sz="1600">
                <a:latin typeface="Arial"/>
                <a:cs typeface="Arial"/>
              </a:rPr>
              <a:t>22</a:t>
            </a:r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D215503F-5F7F-48BF-9CE5-9CFD652DFB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93085" y="1761468"/>
            <a:ext cx="9341183" cy="70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ru-RU" sz="1800" b="1" dirty="0">
                <a:latin typeface="Arial"/>
                <a:cs typeface="Arial"/>
              </a:rPr>
              <a:t>Второй способ</a:t>
            </a:r>
            <a:r>
              <a:rPr lang="ru-RU" sz="1800" dirty="0">
                <a:latin typeface="Arial"/>
                <a:cs typeface="Arial"/>
              </a:rPr>
              <a:t> - создаём отдельный файл с расширением ".js" и подключаем через </a:t>
            </a:r>
            <a:r>
              <a:rPr lang="ru-RU" sz="1800">
                <a:latin typeface="Arial"/>
                <a:cs typeface="Arial"/>
              </a:rPr>
              <a:t>тег &lt;script&gt; (внутри самого тега ничего не пишем) </a:t>
            </a:r>
            <a:endParaRPr lang="ru-RU" dirty="0"/>
          </a:p>
          <a:p>
            <a:pPr>
              <a:buNone/>
            </a:pPr>
            <a:endParaRPr lang="ru-RU" sz="1800" dirty="0">
              <a:cs typeface="Arial"/>
            </a:endParaRP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B3C3F2CC-C352-4A3F-A41C-B27272CB53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0394" y="2882571"/>
            <a:ext cx="4024702" cy="3683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ru-RU" sz="1800" b="1">
                <a:latin typeface="Arial"/>
                <a:cs typeface="Arial"/>
              </a:rPr>
              <a:t>Оформление тега в HTML &lt; 5</a:t>
            </a:r>
            <a:endParaRPr lang="ru-RU" sz="1800" b="1" dirty="0">
              <a:cs typeface="Arial"/>
            </a:endParaRPr>
          </a:p>
          <a:p>
            <a:pPr>
              <a:buNone/>
            </a:pPr>
            <a:endParaRPr lang="ru-RU" sz="1800" dirty="0">
              <a:cs typeface="Arial"/>
            </a:endParaRP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A9CC00DF-63CD-4239-BECE-8F645D0745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28601" y="2882570"/>
            <a:ext cx="4024702" cy="3683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ru-RU" sz="1800" b="1">
                <a:latin typeface="Arial"/>
                <a:cs typeface="Arial"/>
              </a:rPr>
              <a:t>Оформление тега в HTML5</a:t>
            </a:r>
            <a:endParaRPr lang="ru-RU" sz="1800" b="1" dirty="0">
              <a:cs typeface="Arial"/>
            </a:endParaRPr>
          </a:p>
          <a:p>
            <a:pPr>
              <a:buNone/>
            </a:pPr>
            <a:endParaRPr lang="ru-RU" sz="1800" dirty="0">
              <a:cs typeface="Arial"/>
            </a:endParaRPr>
          </a:p>
        </p:txBody>
      </p:sp>
      <p:pic>
        <p:nvPicPr>
          <p:cNvPr id="2" name="Рисунок 5">
            <a:extLst>
              <a:ext uri="{FF2B5EF4-FFF2-40B4-BE49-F238E27FC236}">
                <a16:creationId xmlns:a16="http://schemas.microsoft.com/office/drawing/2014/main" id="{FB4279E7-0331-4F1A-8808-5B8383DB5E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675" y="3441410"/>
            <a:ext cx="5545958" cy="1858283"/>
          </a:xfrm>
          <a:prstGeom prst="rect">
            <a:avLst/>
          </a:prstGeom>
        </p:spPr>
      </p:pic>
      <p:pic>
        <p:nvPicPr>
          <p:cNvPr id="6" name="Рисунок 6">
            <a:extLst>
              <a:ext uri="{FF2B5EF4-FFF2-40B4-BE49-F238E27FC236}">
                <a16:creationId xmlns:a16="http://schemas.microsoft.com/office/drawing/2014/main" id="{FBB9A85A-6741-42D5-8207-A211A186C5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0882" y="3441410"/>
            <a:ext cx="5545958" cy="1858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8263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>
            <a:extLst>
              <a:ext uri="{FF2B5EF4-FFF2-40B4-BE49-F238E27FC236}">
                <a16:creationId xmlns:a16="http://schemas.microsoft.com/office/drawing/2014/main" id="{348AA85A-A2FB-48C8-A4D1-6F04C648A5B7}"/>
              </a:ext>
            </a:extLst>
          </p:cNvPr>
          <p:cNvSpPr>
            <a:spLocks/>
          </p:cNvSpPr>
          <p:nvPr/>
        </p:nvSpPr>
        <p:spPr bwMode="auto">
          <a:xfrm>
            <a:off x="1788781" y="889237"/>
            <a:ext cx="8794580" cy="13111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ru-RU" sz="3600" b="1">
                <a:latin typeface="Arial"/>
                <a:cs typeface="Arial"/>
              </a:rPr>
              <a:t>Место подключения JavaScript </a:t>
            </a:r>
            <a:endParaRPr lang="ru-RU" sz="3600">
              <a:latin typeface="Arial"/>
              <a:cs typeface="Arial"/>
            </a:endParaRPr>
          </a:p>
          <a:p>
            <a:pPr>
              <a:buNone/>
            </a:pPr>
            <a:endParaRPr lang="ru-RU" sz="3600" b="1" dirty="0">
              <a:cs typeface="Arial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53F99F6-6210-4998-8E3F-38514E4974E8}"/>
              </a:ext>
            </a:extLst>
          </p:cNvPr>
          <p:cNvSpPr txBox="1">
            <a:spLocks noGrp="1"/>
          </p:cNvSpPr>
          <p:nvPr/>
        </p:nvSpPr>
        <p:spPr bwMode="auto">
          <a:xfrm>
            <a:off x="8534400" y="6178903"/>
            <a:ext cx="2133600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ru-RU" altLang="ru-RU" sz="1600">
                <a:latin typeface="Arial"/>
                <a:cs typeface="Arial"/>
              </a:rPr>
              <a:t>23</a:t>
            </a:r>
            <a:endParaRPr lang="ru-RU" altLang="ru-RU" sz="1600" dirty="0">
              <a:latin typeface="Arial"/>
              <a:cs typeface="Arial"/>
            </a:endParaRPr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D215503F-5F7F-48BF-9CE5-9CFD652DFB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93085" y="1761468"/>
            <a:ext cx="8579184" cy="39681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ru-RU" sz="1800" b="1">
                <a:latin typeface="Arial"/>
                <a:cs typeface="Arial"/>
              </a:rPr>
              <a:t>Важный вопрос: в каком месте страницы лучше подключать js-файлы?</a:t>
            </a:r>
            <a:endParaRPr lang="ru-RU" sz="1800" b="1" dirty="0">
              <a:cs typeface="Arial"/>
            </a:endParaRPr>
          </a:p>
          <a:p>
            <a:pPr>
              <a:buNone/>
            </a:pPr>
            <a:endParaRPr lang="ru-RU" sz="1800" dirty="0">
              <a:cs typeface="Arial"/>
            </a:endParaRPr>
          </a:p>
          <a:p>
            <a:pPr>
              <a:buNone/>
            </a:pPr>
            <a:r>
              <a:rPr lang="ru-RU" sz="1800">
                <a:latin typeface="Arial"/>
                <a:cs typeface="Arial"/>
              </a:rPr>
              <a:t>Браузер отображает страницу сверху вниз, создавая DOM-элементы по мере продвижения по HTML-документу. Если мы помещаем теги </a:t>
            </a:r>
            <a:r>
              <a:rPr lang="ru-RU" sz="1800" i="1">
                <a:latin typeface="Arial"/>
                <a:cs typeface="Arial"/>
              </a:rPr>
              <a:t>&lt;</a:t>
            </a:r>
            <a:r>
              <a:rPr lang="ru-RU" sz="1800">
                <a:latin typeface="Arial"/>
                <a:cs typeface="Arial"/>
              </a:rPr>
              <a:t>script</a:t>
            </a:r>
            <a:r>
              <a:rPr lang="ru-RU" sz="1800" i="1">
                <a:latin typeface="Arial"/>
                <a:cs typeface="Arial"/>
              </a:rPr>
              <a:t>&gt;</a:t>
            </a:r>
            <a:r>
              <a:rPr lang="ru-RU" sz="1800">
                <a:latin typeface="Arial"/>
                <a:cs typeface="Arial"/>
              </a:rPr>
              <a:t> в конце, то файлы JavaScript будут открыты одними из последних и не слишком повлияют на критичный путь рендеринга. И наоборот, если разместить тег </a:t>
            </a:r>
            <a:r>
              <a:rPr lang="ru-RU" sz="1800" i="1">
                <a:latin typeface="Arial"/>
                <a:cs typeface="Arial"/>
              </a:rPr>
              <a:t>&lt;</a:t>
            </a:r>
            <a:r>
              <a:rPr lang="ru-RU" sz="1800">
                <a:latin typeface="Arial"/>
                <a:cs typeface="Arial"/>
              </a:rPr>
              <a:t>script</a:t>
            </a:r>
            <a:r>
              <a:rPr lang="ru-RU" sz="1800" i="1">
                <a:latin typeface="Arial"/>
                <a:cs typeface="Arial"/>
              </a:rPr>
              <a:t>&gt;</a:t>
            </a:r>
            <a:r>
              <a:rPr lang="ru-RU" sz="1800">
                <a:latin typeface="Arial"/>
                <a:cs typeface="Arial"/>
              </a:rPr>
              <a:t> в начале страницы, то по стандарту браузер обязан сначала выполнить этот скрипт, а уже потом показать оставшуюся часть страницы. Это одна из главных причин подтормаживаний при загрузке страниц.</a:t>
            </a:r>
          </a:p>
          <a:p>
            <a:pPr>
              <a:buNone/>
            </a:pPr>
            <a:endParaRPr lang="ru-RU" sz="1800" dirty="0">
              <a:cs typeface="Arial"/>
            </a:endParaRPr>
          </a:p>
          <a:p>
            <a:pPr>
              <a:buNone/>
            </a:pPr>
            <a:r>
              <a:rPr lang="ru-RU" sz="1800">
                <a:latin typeface="Arial"/>
                <a:cs typeface="Arial"/>
              </a:rPr>
              <a:t>Иными словами, если подключать JavaScript в начале, то &lt;body&gt; не будет отрисовываться, пока не выполнится подключаемый js-скрипт. Поэтому рекомендуется подключать JavaScript в конце &lt;body&gt;.</a:t>
            </a:r>
            <a:endParaRPr lang="ru-RU" sz="1800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316070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>
            <a:extLst>
              <a:ext uri="{FF2B5EF4-FFF2-40B4-BE49-F238E27FC236}">
                <a16:creationId xmlns:a16="http://schemas.microsoft.com/office/drawing/2014/main" id="{348AA85A-A2FB-48C8-A4D1-6F04C648A5B7}"/>
              </a:ext>
            </a:extLst>
          </p:cNvPr>
          <p:cNvSpPr>
            <a:spLocks/>
          </p:cNvSpPr>
          <p:nvPr/>
        </p:nvSpPr>
        <p:spPr bwMode="auto">
          <a:xfrm>
            <a:off x="1788781" y="889237"/>
            <a:ext cx="8794580" cy="13111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ru-RU" sz="3600" b="1">
                <a:latin typeface="Arial"/>
                <a:cs typeface="Arial"/>
              </a:rPr>
              <a:t>Место подключения JavaScript </a:t>
            </a:r>
            <a:endParaRPr lang="ru-RU" sz="3600">
              <a:latin typeface="Arial"/>
              <a:cs typeface="Arial"/>
            </a:endParaRPr>
          </a:p>
          <a:p>
            <a:pPr>
              <a:buNone/>
            </a:pPr>
            <a:endParaRPr lang="ru-RU" sz="3600" b="1" dirty="0">
              <a:cs typeface="Arial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53F99F6-6210-4998-8E3F-38514E4974E8}"/>
              </a:ext>
            </a:extLst>
          </p:cNvPr>
          <p:cNvSpPr txBox="1">
            <a:spLocks noGrp="1"/>
          </p:cNvSpPr>
          <p:nvPr/>
        </p:nvSpPr>
        <p:spPr bwMode="auto">
          <a:xfrm>
            <a:off x="8534400" y="6178903"/>
            <a:ext cx="2133600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ru-RU" altLang="ru-RU" sz="1600">
                <a:latin typeface="Arial"/>
                <a:cs typeface="Arial"/>
              </a:rPr>
              <a:t>24</a:t>
            </a:r>
            <a:endParaRPr lang="ru-RU" altLang="ru-RU" sz="1600" dirty="0">
              <a:latin typeface="Arial"/>
              <a:cs typeface="Arial"/>
            </a:endParaRPr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D215503F-5F7F-48BF-9CE5-9CFD652DFB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93085" y="1761468"/>
            <a:ext cx="8579184" cy="14806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ru-RU" sz="1800">
                <a:latin typeface="Arial"/>
                <a:cs typeface="Arial"/>
              </a:rPr>
              <a:t>Более грамотный способ решить проблему с загрузкой «медленных» внешних скриптов — асинхронная загрузка с помощью атрибута </a:t>
            </a:r>
            <a:r>
              <a:rPr lang="ru-RU" sz="1800" b="1">
                <a:latin typeface="Arial"/>
                <a:cs typeface="Arial"/>
              </a:rPr>
              <a:t>async</a:t>
            </a:r>
            <a:r>
              <a:rPr lang="ru-RU" sz="1800">
                <a:latin typeface="Arial"/>
                <a:cs typeface="Arial"/>
              </a:rPr>
              <a:t>. Если с тегом </a:t>
            </a:r>
            <a:r>
              <a:rPr lang="ru-RU" sz="1800" i="1">
                <a:latin typeface="Arial"/>
                <a:cs typeface="Arial"/>
              </a:rPr>
              <a:t>&lt;</a:t>
            </a:r>
            <a:r>
              <a:rPr lang="ru-RU" sz="1800">
                <a:latin typeface="Arial"/>
                <a:cs typeface="Arial"/>
              </a:rPr>
              <a:t>script</a:t>
            </a:r>
            <a:r>
              <a:rPr lang="ru-RU" sz="1800" i="1">
                <a:latin typeface="Arial"/>
                <a:cs typeface="Arial"/>
              </a:rPr>
              <a:t>&gt;</a:t>
            </a:r>
            <a:r>
              <a:rPr lang="ru-RU" sz="1800">
                <a:latin typeface="Arial"/>
                <a:cs typeface="Arial"/>
              </a:rPr>
              <a:t> указан такой атрибут, то браузер не будет ждать загрузки и выполнения этого скрипта, прежде чем показать оставшуюся часть страницы.</a:t>
            </a:r>
            <a:endParaRPr lang="ru-RU">
              <a:latin typeface="Arial"/>
            </a:endParaRPr>
          </a:p>
        </p:txBody>
      </p:sp>
      <p:pic>
        <p:nvPicPr>
          <p:cNvPr id="2" name="Рисунок 2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18EDDF13-AF25-404B-94E4-20E0AC7512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2607" y="3590306"/>
            <a:ext cx="6386786" cy="2138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651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>
            <a:extLst>
              <a:ext uri="{FF2B5EF4-FFF2-40B4-BE49-F238E27FC236}">
                <a16:creationId xmlns:a16="http://schemas.microsoft.com/office/drawing/2014/main" id="{348AA85A-A2FB-48C8-A4D1-6F04C648A5B7}"/>
              </a:ext>
            </a:extLst>
          </p:cNvPr>
          <p:cNvSpPr>
            <a:spLocks/>
          </p:cNvSpPr>
          <p:nvPr/>
        </p:nvSpPr>
        <p:spPr bwMode="auto">
          <a:xfrm>
            <a:off x="1788781" y="889237"/>
            <a:ext cx="8794580" cy="13111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ru-RU" sz="3600" b="1">
                <a:latin typeface="Arial"/>
                <a:cs typeface="Arial"/>
              </a:rPr>
              <a:t>Место подключения JavaScript </a:t>
            </a:r>
            <a:endParaRPr lang="ru-RU" sz="3600">
              <a:latin typeface="Arial"/>
              <a:cs typeface="Arial"/>
            </a:endParaRPr>
          </a:p>
          <a:p>
            <a:pPr>
              <a:buNone/>
            </a:pPr>
            <a:endParaRPr lang="ru-RU" sz="3600" b="1" dirty="0">
              <a:cs typeface="Arial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53F99F6-6210-4998-8E3F-38514E4974E8}"/>
              </a:ext>
            </a:extLst>
          </p:cNvPr>
          <p:cNvSpPr txBox="1">
            <a:spLocks noGrp="1"/>
          </p:cNvSpPr>
          <p:nvPr/>
        </p:nvSpPr>
        <p:spPr bwMode="auto">
          <a:xfrm>
            <a:off x="8534400" y="6178903"/>
            <a:ext cx="2133600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ru-RU" altLang="ru-RU" sz="1600">
                <a:latin typeface="Arial"/>
                <a:cs typeface="Arial"/>
              </a:rPr>
              <a:t>25</a:t>
            </a:r>
            <a:endParaRPr lang="ru-RU" altLang="ru-RU" sz="1600" dirty="0">
              <a:latin typeface="Arial"/>
              <a:cs typeface="Arial"/>
            </a:endParaRPr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D215503F-5F7F-48BF-9CE5-9CFD652DFB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93085" y="1761468"/>
            <a:ext cx="8579184" cy="14806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ru-RU" sz="1800">
                <a:latin typeface="Arial"/>
                <a:cs typeface="Arial"/>
              </a:rPr>
              <a:t>Кроме </a:t>
            </a:r>
            <a:r>
              <a:rPr lang="ru-RU" sz="1800" b="1">
                <a:latin typeface="Arial"/>
                <a:cs typeface="Arial"/>
              </a:rPr>
              <a:t>async</a:t>
            </a:r>
            <a:r>
              <a:rPr lang="ru-RU" sz="1800">
                <a:latin typeface="Arial"/>
                <a:cs typeface="Arial"/>
              </a:rPr>
              <a:t>, существует атрибут </a:t>
            </a:r>
            <a:r>
              <a:rPr lang="ru-RU" sz="1800" b="1">
                <a:latin typeface="Arial"/>
                <a:cs typeface="Arial"/>
              </a:rPr>
              <a:t>defer</a:t>
            </a:r>
            <a:r>
              <a:rPr lang="ru-RU" sz="1800">
                <a:latin typeface="Arial"/>
                <a:cs typeface="Arial"/>
              </a:rPr>
              <a:t>. Он тоже обеспечивает асинхронную загрузку, но при этом гарантирует, что скрипты будут выполняться в том порядке, в каком указаны на странице, а также ждет обработки всего HTML в браузере. Это важно, если скрипты зависят друг от друга и от контента HTML-страницы.</a:t>
            </a:r>
            <a:endParaRPr lang="ru-RU"/>
          </a:p>
        </p:txBody>
      </p:sp>
      <p:pic>
        <p:nvPicPr>
          <p:cNvPr id="3" name="Рисунок 3">
            <a:extLst>
              <a:ext uri="{FF2B5EF4-FFF2-40B4-BE49-F238E27FC236}">
                <a16:creationId xmlns:a16="http://schemas.microsoft.com/office/drawing/2014/main" id="{417BD94F-B4B2-48B8-A295-65F41C93FC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3848" y="3572788"/>
            <a:ext cx="6395546" cy="2129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5601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>
            <a:extLst>
              <a:ext uri="{FF2B5EF4-FFF2-40B4-BE49-F238E27FC236}">
                <a16:creationId xmlns:a16="http://schemas.microsoft.com/office/drawing/2014/main" id="{348AA85A-A2FB-48C8-A4D1-6F04C648A5B7}"/>
              </a:ext>
            </a:extLst>
          </p:cNvPr>
          <p:cNvSpPr>
            <a:spLocks/>
          </p:cNvSpPr>
          <p:nvPr/>
        </p:nvSpPr>
        <p:spPr bwMode="auto">
          <a:xfrm>
            <a:off x="1788781" y="889237"/>
            <a:ext cx="879458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ru-RU" sz="3600" b="1">
                <a:latin typeface="Arial"/>
                <a:cs typeface="Arial"/>
              </a:rPr>
              <a:t>Приветствие</a:t>
            </a:r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53F99F6-6210-4998-8E3F-38514E4974E8}"/>
              </a:ext>
            </a:extLst>
          </p:cNvPr>
          <p:cNvSpPr txBox="1">
            <a:spLocks noGrp="1"/>
          </p:cNvSpPr>
          <p:nvPr/>
        </p:nvSpPr>
        <p:spPr bwMode="auto">
          <a:xfrm>
            <a:off x="8534400" y="6178903"/>
            <a:ext cx="2133600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ru-RU" altLang="ru-RU" sz="1600">
                <a:latin typeface="Arial"/>
                <a:cs typeface="Arial"/>
              </a:rPr>
              <a:t>26</a:t>
            </a:r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D215503F-5F7F-48BF-9CE5-9CFD652DFB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93085" y="1761468"/>
            <a:ext cx="8167529" cy="823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ru-RU" sz="1800">
                <a:latin typeface="Arial"/>
                <a:cs typeface="Arial"/>
              </a:rPr>
              <a:t>Напишите строку ниже и проверьте вывод в консоли</a:t>
            </a:r>
            <a:endParaRPr lang="ru-RU" sz="1800">
              <a:cs typeface="Arial"/>
            </a:endParaRPr>
          </a:p>
          <a:p>
            <a:pPr>
              <a:buNone/>
            </a:pPr>
            <a:endParaRPr lang="ru-RU" sz="1800" dirty="0">
              <a:cs typeface="Arial"/>
            </a:endParaRPr>
          </a:p>
        </p:txBody>
      </p:sp>
      <p:pic>
        <p:nvPicPr>
          <p:cNvPr id="2" name="Рисунок 2">
            <a:extLst>
              <a:ext uri="{FF2B5EF4-FFF2-40B4-BE49-F238E27FC236}">
                <a16:creationId xmlns:a16="http://schemas.microsoft.com/office/drawing/2014/main" id="{B9011F77-0B1B-4693-9800-11AD559240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193" y="2638031"/>
            <a:ext cx="5002924" cy="2676767"/>
          </a:xfrm>
          <a:prstGeom prst="rect">
            <a:avLst/>
          </a:prstGeom>
        </p:spPr>
      </p:pic>
      <p:pic>
        <p:nvPicPr>
          <p:cNvPr id="3" name="Рисунок 3">
            <a:extLst>
              <a:ext uri="{FF2B5EF4-FFF2-40B4-BE49-F238E27FC236}">
                <a16:creationId xmlns:a16="http://schemas.microsoft.com/office/drawing/2014/main" id="{F30BBEE3-74BB-476E-8E1E-79EDC079EB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9159" y="3346577"/>
            <a:ext cx="6088993" cy="1259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0144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>
            <a:extLst>
              <a:ext uri="{FF2B5EF4-FFF2-40B4-BE49-F238E27FC236}">
                <a16:creationId xmlns:a16="http://schemas.microsoft.com/office/drawing/2014/main" id="{348AA85A-A2FB-48C8-A4D1-6F04C648A5B7}"/>
              </a:ext>
            </a:extLst>
          </p:cNvPr>
          <p:cNvSpPr>
            <a:spLocks/>
          </p:cNvSpPr>
          <p:nvPr/>
        </p:nvSpPr>
        <p:spPr bwMode="auto">
          <a:xfrm>
            <a:off x="1788781" y="889237"/>
            <a:ext cx="879458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ru-RU" sz="3600" b="1">
                <a:latin typeface="Arial"/>
                <a:cs typeface="Arial"/>
              </a:rPr>
              <a:t>Комментарии</a:t>
            </a:r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53F99F6-6210-4998-8E3F-38514E4974E8}"/>
              </a:ext>
            </a:extLst>
          </p:cNvPr>
          <p:cNvSpPr txBox="1">
            <a:spLocks noGrp="1"/>
          </p:cNvSpPr>
          <p:nvPr/>
        </p:nvSpPr>
        <p:spPr bwMode="auto">
          <a:xfrm>
            <a:off x="8534400" y="6178903"/>
            <a:ext cx="2133600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ru-RU" altLang="ru-RU" sz="1600">
                <a:latin typeface="Arial"/>
                <a:cs typeface="Arial"/>
              </a:rPr>
              <a:t>27</a:t>
            </a:r>
            <a:endParaRPr lang="ru-RU" altLang="ru-RU" sz="1600" dirty="0">
              <a:latin typeface="Arial"/>
              <a:cs typeface="Arial"/>
            </a:endParaRPr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D215503F-5F7F-48BF-9CE5-9CFD652DFB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93085" y="1761468"/>
            <a:ext cx="8167529" cy="823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ru-RU" sz="1800">
                <a:latin typeface="Arial"/>
                <a:cs typeface="Arial"/>
              </a:rPr>
              <a:t>// - однострочный комментарий</a:t>
            </a:r>
            <a:endParaRPr lang="ru-RU"/>
          </a:p>
          <a:p>
            <a:pPr>
              <a:buNone/>
            </a:pPr>
            <a:r>
              <a:rPr lang="ru-RU" sz="1800">
                <a:latin typeface="Arial"/>
                <a:cs typeface="Arial"/>
              </a:rPr>
              <a:t>/* */ - многострочный комментарий</a:t>
            </a:r>
            <a:endParaRPr lang="ru-RU" sz="1800" dirty="0">
              <a:cs typeface="Arial"/>
            </a:endParaRPr>
          </a:p>
          <a:p>
            <a:pPr>
              <a:buNone/>
            </a:pPr>
            <a:endParaRPr lang="ru-RU" sz="1800" dirty="0">
              <a:cs typeface="Arial"/>
            </a:endParaRPr>
          </a:p>
        </p:txBody>
      </p:sp>
      <p:pic>
        <p:nvPicPr>
          <p:cNvPr id="4" name="Рисунок 5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92D814C3-D828-4417-9991-79A5F65B6C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917" y="2816164"/>
            <a:ext cx="4573751" cy="2854777"/>
          </a:xfrm>
          <a:prstGeom prst="rect">
            <a:avLst/>
          </a:prstGeom>
        </p:spPr>
      </p:pic>
      <p:pic>
        <p:nvPicPr>
          <p:cNvPr id="6" name="Рисунок 6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D024BBD9-8274-4CC0-AFF1-64D4A17E47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2400" y="3661008"/>
            <a:ext cx="6596993" cy="1156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1142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>
            <a:extLst>
              <a:ext uri="{FF2B5EF4-FFF2-40B4-BE49-F238E27FC236}">
                <a16:creationId xmlns:a16="http://schemas.microsoft.com/office/drawing/2014/main" id="{348AA85A-A2FB-48C8-A4D1-6F04C648A5B7}"/>
              </a:ext>
            </a:extLst>
          </p:cNvPr>
          <p:cNvSpPr>
            <a:spLocks/>
          </p:cNvSpPr>
          <p:nvPr/>
        </p:nvSpPr>
        <p:spPr bwMode="auto">
          <a:xfrm>
            <a:off x="1788781" y="889237"/>
            <a:ext cx="8794580" cy="13111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ru-RU" sz="3600" b="1">
                <a:latin typeface="Arial"/>
                <a:cs typeface="Arial"/>
              </a:rPr>
              <a:t>Т</a:t>
            </a:r>
            <a:r>
              <a:rPr lang="en-US" sz="3600" b="1">
                <a:latin typeface="Arial"/>
                <a:cs typeface="Arial"/>
              </a:rPr>
              <a:t>очка с запятой</a:t>
            </a:r>
            <a:endParaRPr lang="ru-RU" sz="3600" b="1">
              <a:latin typeface="Arial"/>
              <a:cs typeface="Arial"/>
            </a:endParaRPr>
          </a:p>
          <a:p>
            <a:pPr>
              <a:buNone/>
            </a:pPr>
            <a:endParaRPr lang="ru-RU" sz="3600" b="1" dirty="0">
              <a:cs typeface="Arial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53F99F6-6210-4998-8E3F-38514E4974E8}"/>
              </a:ext>
            </a:extLst>
          </p:cNvPr>
          <p:cNvSpPr txBox="1">
            <a:spLocks noGrp="1"/>
          </p:cNvSpPr>
          <p:nvPr/>
        </p:nvSpPr>
        <p:spPr bwMode="auto">
          <a:xfrm>
            <a:off x="8534400" y="6178903"/>
            <a:ext cx="2133600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ru-RU" altLang="ru-RU" sz="1600">
                <a:latin typeface="Arial"/>
                <a:cs typeface="Arial"/>
              </a:rPr>
              <a:t>28</a:t>
            </a:r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D215503F-5F7F-48BF-9CE5-9CFD652DFB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93085" y="1761468"/>
            <a:ext cx="8167529" cy="823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ru-RU" sz="1800">
                <a:latin typeface="Arial"/>
                <a:cs typeface="Arial"/>
              </a:rPr>
              <a:t>В большинстве случаев точку с запятой можно не ставить, если есть переход на новую строку.</a:t>
            </a:r>
            <a:endParaRPr lang="ru-RU"/>
          </a:p>
          <a:p>
            <a:pPr>
              <a:buNone/>
            </a:pPr>
            <a:r>
              <a:rPr lang="ru-RU" sz="1800">
                <a:latin typeface="Arial"/>
                <a:cs typeface="Arial"/>
              </a:rPr>
              <a:t>Так тоже будет работать:</a:t>
            </a:r>
            <a:endParaRPr lang="ru-RU"/>
          </a:p>
          <a:p>
            <a:pPr>
              <a:buNone/>
            </a:pPr>
            <a:endParaRPr lang="ru-RU" sz="1800" dirty="0">
              <a:cs typeface="Arial"/>
            </a:endParaRPr>
          </a:p>
          <a:p>
            <a:pPr>
              <a:buNone/>
            </a:pPr>
            <a:endParaRPr lang="ru-RU" sz="1800" dirty="0">
              <a:cs typeface="Arial"/>
            </a:endParaRPr>
          </a:p>
        </p:txBody>
      </p:sp>
      <p:pic>
        <p:nvPicPr>
          <p:cNvPr id="2" name="Рисунок 2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B248404C-1D99-4F65-B42D-407EABE489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6953" y="2847352"/>
            <a:ext cx="4941613" cy="240702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7D811AB-BBD6-41F1-9AB0-E751C786C8BB}"/>
              </a:ext>
            </a:extLst>
          </p:cNvPr>
          <p:cNvSpPr txBox="1"/>
          <p:nvPr/>
        </p:nvSpPr>
        <p:spPr>
          <a:xfrm>
            <a:off x="1895366" y="5495159"/>
            <a:ext cx="821733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Arial"/>
                <a:cs typeface="Arial"/>
              </a:rPr>
              <a:t>В этом случае JavaScript интерпретирует перенос строки как «неявную» точку с запятой. Это называется автоматическая вставка точки с запятой.</a:t>
            </a:r>
          </a:p>
        </p:txBody>
      </p:sp>
    </p:spTree>
    <p:extLst>
      <p:ext uri="{BB962C8B-B14F-4D97-AF65-F5344CB8AC3E}">
        <p14:creationId xmlns:p14="http://schemas.microsoft.com/office/powerpoint/2010/main" val="42798589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>
            <a:extLst>
              <a:ext uri="{FF2B5EF4-FFF2-40B4-BE49-F238E27FC236}">
                <a16:creationId xmlns:a16="http://schemas.microsoft.com/office/drawing/2014/main" id="{348AA85A-A2FB-48C8-A4D1-6F04C648A5B7}"/>
              </a:ext>
            </a:extLst>
          </p:cNvPr>
          <p:cNvSpPr>
            <a:spLocks/>
          </p:cNvSpPr>
          <p:nvPr/>
        </p:nvSpPr>
        <p:spPr bwMode="auto">
          <a:xfrm>
            <a:off x="1788781" y="889237"/>
            <a:ext cx="8794580" cy="13111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ru-RU" sz="3600" b="1">
                <a:latin typeface="Arial"/>
                <a:cs typeface="Arial"/>
              </a:rPr>
              <a:t>Т</a:t>
            </a:r>
            <a:r>
              <a:rPr lang="en-US" sz="3600" b="1">
                <a:latin typeface="Arial"/>
                <a:cs typeface="Arial"/>
              </a:rPr>
              <a:t>очка с запятой</a:t>
            </a:r>
            <a:endParaRPr lang="ru-RU" sz="3600" b="1">
              <a:latin typeface="Arial"/>
              <a:cs typeface="Arial"/>
            </a:endParaRPr>
          </a:p>
          <a:p>
            <a:pPr>
              <a:buNone/>
            </a:pPr>
            <a:endParaRPr lang="ru-RU" sz="3600" b="1" dirty="0">
              <a:cs typeface="Arial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53F99F6-6210-4998-8E3F-38514E4974E8}"/>
              </a:ext>
            </a:extLst>
          </p:cNvPr>
          <p:cNvSpPr txBox="1">
            <a:spLocks noGrp="1"/>
          </p:cNvSpPr>
          <p:nvPr/>
        </p:nvSpPr>
        <p:spPr bwMode="auto">
          <a:xfrm>
            <a:off x="8534400" y="6178903"/>
            <a:ext cx="2133600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ru-RU" altLang="ru-RU" sz="1600">
                <a:latin typeface="Arial"/>
                <a:cs typeface="Arial"/>
              </a:rPr>
              <a:t>29</a:t>
            </a:r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D215503F-5F7F-48BF-9CE5-9CFD652DFB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44188" y="1752709"/>
            <a:ext cx="9831666" cy="823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ru-RU" sz="1800">
                <a:latin typeface="Arial"/>
                <a:cs typeface="Arial"/>
              </a:rPr>
              <a:t>Но есть ситуации, где JavaScript «забывает» вставить точку с запятой там, где она нужна.</a:t>
            </a:r>
          </a:p>
          <a:p>
            <a:pPr>
              <a:buNone/>
            </a:pPr>
            <a:r>
              <a:rPr lang="ru-RU" sz="1800" b="1">
                <a:latin typeface="Arial"/>
                <a:cs typeface="Arial"/>
              </a:rPr>
              <a:t>Пример ошибки:</a:t>
            </a:r>
            <a:endParaRPr lang="ru-R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D811AB-BBD6-41F1-9AB0-E751C786C8BB}"/>
              </a:ext>
            </a:extLst>
          </p:cNvPr>
          <p:cNvSpPr txBox="1"/>
          <p:nvPr/>
        </p:nvSpPr>
        <p:spPr>
          <a:xfrm>
            <a:off x="1895366" y="5495159"/>
            <a:ext cx="821733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latin typeface="Arial"/>
                <a:ea typeface="+mn-lt"/>
                <a:cs typeface="+mn-lt"/>
              </a:rPr>
              <a:t>Поэтому лучше ставить точку с запятой между инструкциями, даже если они отделены </a:t>
            </a:r>
            <a:r>
              <a:rPr lang="en-US" dirty="0">
                <a:latin typeface="Arial"/>
                <a:ea typeface="+mn-lt"/>
                <a:cs typeface="+mn-lt"/>
              </a:rPr>
              <a:t>переносами строк.</a:t>
            </a:r>
            <a:endParaRPr lang="ru-RU">
              <a:latin typeface="Arial"/>
              <a:ea typeface="+mn-lt"/>
              <a:cs typeface="+mn-lt"/>
            </a:endParaRPr>
          </a:p>
        </p:txBody>
      </p:sp>
      <p:pic>
        <p:nvPicPr>
          <p:cNvPr id="4" name="Рисунок 5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E4A4D885-FEC7-43AB-BCC4-7F1BBE2870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1917" y="2696817"/>
            <a:ext cx="4468648" cy="2384020"/>
          </a:xfrm>
          <a:prstGeom prst="rect">
            <a:avLst/>
          </a:prstGeom>
        </p:spPr>
      </p:pic>
      <p:pic>
        <p:nvPicPr>
          <p:cNvPr id="6" name="Рисунок 6">
            <a:extLst>
              <a:ext uri="{FF2B5EF4-FFF2-40B4-BE49-F238E27FC236}">
                <a16:creationId xmlns:a16="http://schemas.microsoft.com/office/drawing/2014/main" id="{0F39340F-90B4-4F4B-A677-5985D5B99F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1642" y="3225760"/>
            <a:ext cx="5843751" cy="1317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0961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>
            <a:extLst>
              <a:ext uri="{FF2B5EF4-FFF2-40B4-BE49-F238E27FC236}">
                <a16:creationId xmlns:a16="http://schemas.microsoft.com/office/drawing/2014/main" id="{348AA85A-A2FB-48C8-A4D1-6F04C648A5B7}"/>
              </a:ext>
            </a:extLst>
          </p:cNvPr>
          <p:cNvSpPr>
            <a:spLocks/>
          </p:cNvSpPr>
          <p:nvPr/>
        </p:nvSpPr>
        <p:spPr bwMode="auto">
          <a:xfrm>
            <a:off x="1480231" y="845644"/>
            <a:ext cx="82296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ru-RU" sz="3600" b="1" dirty="0">
                <a:latin typeface="Arial"/>
                <a:cs typeface="Arial"/>
              </a:rPr>
              <a:t>JavaScript</a:t>
            </a:r>
            <a:endParaRPr lang="ru-RU" sz="3600" b="1" dirty="0">
              <a:cs typeface="Arial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53F99F6-6210-4998-8E3F-38514E4974E8}"/>
              </a:ext>
            </a:extLst>
          </p:cNvPr>
          <p:cNvSpPr txBox="1">
            <a:spLocks noGrp="1"/>
          </p:cNvSpPr>
          <p:nvPr/>
        </p:nvSpPr>
        <p:spPr bwMode="auto">
          <a:xfrm>
            <a:off x="8534400" y="6178903"/>
            <a:ext cx="2133600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ru-RU" altLang="ru-RU" sz="1600" dirty="0">
                <a:latin typeface="Arial"/>
                <a:cs typeface="Arial"/>
              </a:rPr>
              <a:t>3</a:t>
            </a:r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D215503F-5F7F-48BF-9CE5-9CFD652DFB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78698" y="1560620"/>
            <a:ext cx="10369606" cy="16553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ru-RU" sz="1800" b="1" dirty="0">
                <a:latin typeface="Arial"/>
                <a:cs typeface="Arial"/>
              </a:rPr>
              <a:t>JavaScript </a:t>
            </a:r>
            <a:r>
              <a:rPr lang="ru-RU" sz="1800" dirty="0">
                <a:latin typeface="Arial"/>
                <a:cs typeface="Arial"/>
              </a:rPr>
              <a:t>(</a:t>
            </a:r>
            <a:r>
              <a:rPr lang="ru-RU" sz="1800" err="1">
                <a:latin typeface="Arial"/>
                <a:cs typeface="Arial"/>
              </a:rPr>
              <a:t>аббр</a:t>
            </a:r>
            <a:r>
              <a:rPr lang="ru-RU" sz="1800" dirty="0">
                <a:latin typeface="Arial"/>
                <a:cs typeface="Arial"/>
              </a:rPr>
              <a:t>. </a:t>
            </a:r>
            <a:r>
              <a:rPr lang="ru-RU" sz="1800" b="1" dirty="0">
                <a:latin typeface="Arial"/>
                <a:cs typeface="Arial"/>
              </a:rPr>
              <a:t>JS</a:t>
            </a:r>
            <a:r>
              <a:rPr lang="ru-RU" sz="1800" dirty="0">
                <a:latin typeface="Arial"/>
                <a:cs typeface="Arial"/>
              </a:rPr>
              <a:t>) — это легковесный, интерпретируемый или </a:t>
            </a:r>
            <a:r>
              <a:rPr lang="ru-RU" sz="1800">
                <a:latin typeface="Arial"/>
                <a:cs typeface="Arial"/>
              </a:rPr>
              <a:t>JIT-компилируемый, </a:t>
            </a:r>
            <a:r>
              <a:rPr lang="ru-RU" sz="1800" err="1">
                <a:latin typeface="Arial"/>
                <a:cs typeface="Arial"/>
              </a:rPr>
              <a:t>мультипарадигменный</a:t>
            </a:r>
            <a:r>
              <a:rPr lang="ru-RU" sz="1800" dirty="0">
                <a:latin typeface="Arial"/>
                <a:cs typeface="Arial"/>
              </a:rPr>
              <a:t> язык программирования. Поддерживает объектно-ориентированный, императивный и функциональный стили. JavaScript обычно используется как встраиваемый язык для программного доступа к объектам приложений. Наиболее широкое применение находит в браузерах как язык сценариев для придания интерактивности веб-страницам</a:t>
            </a:r>
            <a:endParaRPr lang="ru-RU" dirty="0">
              <a:latin typeface="Arial"/>
              <a:cs typeface="Arial"/>
            </a:endParaRPr>
          </a:p>
        </p:txBody>
      </p:sp>
      <p:pic>
        <p:nvPicPr>
          <p:cNvPr id="2" name="Рисунок 2">
            <a:extLst>
              <a:ext uri="{FF2B5EF4-FFF2-40B4-BE49-F238E27FC236}">
                <a16:creationId xmlns:a16="http://schemas.microsoft.com/office/drawing/2014/main" id="{4413E41D-3A7C-47B5-8951-3C81D828D5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3572" y="3752303"/>
            <a:ext cx="4424855" cy="2488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8034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>
            <a:extLst>
              <a:ext uri="{FF2B5EF4-FFF2-40B4-BE49-F238E27FC236}">
                <a16:creationId xmlns:a16="http://schemas.microsoft.com/office/drawing/2014/main" id="{348AA85A-A2FB-48C8-A4D1-6F04C648A5B7}"/>
              </a:ext>
            </a:extLst>
          </p:cNvPr>
          <p:cNvSpPr>
            <a:spLocks/>
          </p:cNvSpPr>
          <p:nvPr/>
        </p:nvSpPr>
        <p:spPr bwMode="auto">
          <a:xfrm>
            <a:off x="1788781" y="889237"/>
            <a:ext cx="879458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ru-RU" sz="3600" b="1">
                <a:latin typeface="Arial"/>
                <a:cs typeface="Arial"/>
              </a:rPr>
              <a:t>Строгий режим — "use </a:t>
            </a:r>
            <a:r>
              <a:rPr lang="ru-RU" sz="3600" b="1" dirty="0">
                <a:latin typeface="Arial"/>
                <a:cs typeface="Arial"/>
              </a:rPr>
              <a:t>strict"</a:t>
            </a:r>
            <a:endParaRPr lang="ru-RU" b="1" dirty="0">
              <a:cs typeface="Arial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53F99F6-6210-4998-8E3F-38514E4974E8}"/>
              </a:ext>
            </a:extLst>
          </p:cNvPr>
          <p:cNvSpPr txBox="1">
            <a:spLocks noGrp="1"/>
          </p:cNvSpPr>
          <p:nvPr/>
        </p:nvSpPr>
        <p:spPr bwMode="auto">
          <a:xfrm>
            <a:off x="8534400" y="6178903"/>
            <a:ext cx="2133600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ru-RU" altLang="ru-RU" sz="1600">
                <a:latin typeface="Arial"/>
                <a:cs typeface="Arial"/>
              </a:rPr>
              <a:t>30</a:t>
            </a:r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D215503F-5F7F-48BF-9CE5-9CFD652DFB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87982" y="2234433"/>
            <a:ext cx="8167529" cy="37316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ru-RU" sz="1800">
                <a:latin typeface="Arial"/>
                <a:cs typeface="Arial"/>
              </a:rPr>
              <a:t>На протяжении долгого времени JavaScript развивался без проблем с обратной совместимостью. Новые функции добавлялись в язык, в то время как старая функциональность не менялась.</a:t>
            </a:r>
            <a:endParaRPr lang="ru-RU"/>
          </a:p>
          <a:p>
            <a:pPr>
              <a:buNone/>
            </a:pPr>
            <a:r>
              <a:rPr lang="ru-RU" sz="1800">
                <a:latin typeface="Arial"/>
                <a:cs typeface="Arial"/>
              </a:rPr>
              <a:t>Преимуществом данного подхода было то, что существующий код продолжал работать. А недостатком – что любая ошибка или несовершенное решение, принятое создателями JavaScript, застревали в языке навсегда.</a:t>
            </a:r>
            <a:endParaRPr lang="ru-RU"/>
          </a:p>
          <a:p>
            <a:pPr>
              <a:buNone/>
            </a:pPr>
            <a:r>
              <a:rPr lang="ru-RU" sz="1800">
                <a:latin typeface="Arial"/>
                <a:cs typeface="Arial"/>
              </a:rPr>
              <a:t>Так было до 2009 года, когда появился ECMAScript 5 (ES5). Он добавил новые возможности в язык и изменил некоторые из существующих. Чтобы устаревший код работал, как и раньше, по умолчанию подобные изменения не применяются. Поэтому нам нужно явно их активировать с помощью специальной директивы: </a:t>
            </a:r>
            <a:r>
              <a:rPr lang="ru-RU" sz="1800">
                <a:latin typeface="Consolas"/>
                <a:cs typeface="Arial"/>
              </a:rPr>
              <a:t>"use strict"</a:t>
            </a:r>
            <a:r>
              <a:rPr lang="ru-RU" sz="1800">
                <a:latin typeface="Arial"/>
                <a:cs typeface="Arial"/>
              </a:rPr>
              <a:t>.</a:t>
            </a:r>
            <a:endParaRPr lang="ru-RU"/>
          </a:p>
          <a:p>
            <a:pPr>
              <a:buNone/>
            </a:pPr>
            <a:endParaRPr lang="ru-RU" sz="1800" dirty="0">
              <a:cs typeface="Arial"/>
            </a:endParaRPr>
          </a:p>
          <a:p>
            <a:pPr>
              <a:buNone/>
            </a:pPr>
            <a:endParaRPr lang="ru-RU" sz="1800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793294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>
            <a:extLst>
              <a:ext uri="{FF2B5EF4-FFF2-40B4-BE49-F238E27FC236}">
                <a16:creationId xmlns:a16="http://schemas.microsoft.com/office/drawing/2014/main" id="{348AA85A-A2FB-48C8-A4D1-6F04C648A5B7}"/>
              </a:ext>
            </a:extLst>
          </p:cNvPr>
          <p:cNvSpPr>
            <a:spLocks/>
          </p:cNvSpPr>
          <p:nvPr/>
        </p:nvSpPr>
        <p:spPr bwMode="auto">
          <a:xfrm>
            <a:off x="1788781" y="889237"/>
            <a:ext cx="879458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ru-RU" sz="3600" b="1">
                <a:latin typeface="Arial"/>
                <a:cs typeface="Arial"/>
              </a:rPr>
              <a:t>Строгий режим — "use </a:t>
            </a:r>
            <a:r>
              <a:rPr lang="ru-RU" sz="3600" b="1" dirty="0">
                <a:latin typeface="Arial"/>
                <a:cs typeface="Arial"/>
              </a:rPr>
              <a:t>strict"</a:t>
            </a:r>
            <a:endParaRPr lang="ru-RU" b="1" dirty="0">
              <a:cs typeface="Arial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53F99F6-6210-4998-8E3F-38514E4974E8}"/>
              </a:ext>
            </a:extLst>
          </p:cNvPr>
          <p:cNvSpPr txBox="1">
            <a:spLocks noGrp="1"/>
          </p:cNvSpPr>
          <p:nvPr/>
        </p:nvSpPr>
        <p:spPr bwMode="auto">
          <a:xfrm>
            <a:off x="8534400" y="6178903"/>
            <a:ext cx="2133600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ru-RU" altLang="ru-RU" sz="1600">
                <a:latin typeface="Arial"/>
                <a:cs typeface="Arial"/>
              </a:rPr>
              <a:t>31</a:t>
            </a:r>
            <a:endParaRPr lang="ru-RU" altLang="ru-RU" sz="1600" dirty="0">
              <a:latin typeface="Arial"/>
              <a:cs typeface="Arial"/>
            </a:endParaRPr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D215503F-5F7F-48BF-9CE5-9CFD652DFB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87982" y="2234433"/>
            <a:ext cx="8167529" cy="10690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ru-RU" sz="1800">
                <a:latin typeface="Arial"/>
                <a:cs typeface="Arial"/>
              </a:rPr>
              <a:t>Директива выглядит как строка: </a:t>
            </a:r>
            <a:r>
              <a:rPr lang="ru-RU" sz="1800">
                <a:latin typeface="Consolas"/>
                <a:cs typeface="Arial"/>
              </a:rPr>
              <a:t>"use strict"</a:t>
            </a:r>
            <a:r>
              <a:rPr lang="ru-RU" sz="1800">
                <a:latin typeface="Arial"/>
                <a:cs typeface="Arial"/>
              </a:rPr>
              <a:t> или </a:t>
            </a:r>
            <a:r>
              <a:rPr lang="ru-RU" sz="1800">
                <a:latin typeface="Consolas"/>
                <a:cs typeface="Arial"/>
              </a:rPr>
              <a:t>'use strict'</a:t>
            </a:r>
            <a:r>
              <a:rPr lang="ru-RU" sz="1800">
                <a:latin typeface="Arial"/>
                <a:cs typeface="Arial"/>
              </a:rPr>
              <a:t>. Когда она находится в начале скрипта, весь сценарий работает в «современном» режиме.</a:t>
            </a:r>
            <a:endParaRPr lang="ru-RU"/>
          </a:p>
        </p:txBody>
      </p:sp>
      <p:pic>
        <p:nvPicPr>
          <p:cNvPr id="2" name="Рисунок 2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CA06315F-84BD-495E-9C6D-0BE65FBA1A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1987" y="3303130"/>
            <a:ext cx="4661337" cy="20647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329EE8F-11FE-45DB-AD21-1A1729A9BDF5}"/>
              </a:ext>
            </a:extLst>
          </p:cNvPr>
          <p:cNvSpPr txBox="1"/>
          <p:nvPr/>
        </p:nvSpPr>
        <p:spPr>
          <a:xfrm>
            <a:off x="1790263" y="5591504"/>
            <a:ext cx="8278648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solidFill>
                  <a:srgbClr val="333333"/>
                </a:solidFill>
                <a:latin typeface="BlinkMacSystemFont"/>
              </a:rPr>
              <a:t>Важно!</a:t>
            </a:r>
            <a:r>
              <a:rPr lang="en-US">
                <a:solidFill>
                  <a:srgbClr val="333333"/>
                </a:solidFill>
                <a:latin typeface="BlinkMacSystemFont"/>
              </a:rPr>
              <a:t> Нет директивы типа "no use strict", которая возвращала бы движок к старому поведению. Как только мы входим в строгий режим, отменить это невозможно.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619818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>
            <a:extLst>
              <a:ext uri="{FF2B5EF4-FFF2-40B4-BE49-F238E27FC236}">
                <a16:creationId xmlns:a16="http://schemas.microsoft.com/office/drawing/2014/main" id="{348AA85A-A2FB-48C8-A4D1-6F04C648A5B7}"/>
              </a:ext>
            </a:extLst>
          </p:cNvPr>
          <p:cNvSpPr>
            <a:spLocks/>
          </p:cNvSpPr>
          <p:nvPr/>
        </p:nvSpPr>
        <p:spPr bwMode="auto">
          <a:xfrm>
            <a:off x="1788781" y="889237"/>
            <a:ext cx="879458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ru-RU" sz="3600" b="1">
                <a:latin typeface="Arial"/>
                <a:cs typeface="Arial"/>
              </a:rPr>
              <a:t>Переменные</a:t>
            </a:r>
            <a:endParaRPr lang="ru-RU">
              <a:cs typeface="Arial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53F99F6-6210-4998-8E3F-38514E4974E8}"/>
              </a:ext>
            </a:extLst>
          </p:cNvPr>
          <p:cNvSpPr txBox="1">
            <a:spLocks noGrp="1"/>
          </p:cNvSpPr>
          <p:nvPr/>
        </p:nvSpPr>
        <p:spPr bwMode="auto">
          <a:xfrm>
            <a:off x="8534400" y="6178903"/>
            <a:ext cx="2133600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ru-RU" altLang="ru-RU" sz="1600">
                <a:latin typeface="Arial"/>
                <a:cs typeface="Arial"/>
              </a:rPr>
              <a:t>32</a:t>
            </a:r>
            <a:endParaRPr lang="ru-RU" altLang="ru-RU" sz="1600" dirty="0">
              <a:latin typeface="Arial"/>
              <a:cs typeface="Arial"/>
            </a:endParaRPr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D215503F-5F7F-48BF-9CE5-9CFD652DFB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93085" y="1761468"/>
            <a:ext cx="8167529" cy="823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ru-RU" sz="1800">
                <a:latin typeface="Arial"/>
                <a:cs typeface="Arial"/>
              </a:rPr>
              <a:t>Варианты работ с переменными в JS</a:t>
            </a:r>
            <a:endParaRPr lang="ru-RU" sz="1800" dirty="0">
              <a:cs typeface="Arial"/>
            </a:endParaRPr>
          </a:p>
          <a:p>
            <a:pPr>
              <a:buNone/>
            </a:pPr>
            <a:endParaRPr lang="ru-RU" sz="1800" dirty="0">
              <a:cs typeface="Arial"/>
            </a:endParaRPr>
          </a:p>
        </p:txBody>
      </p:sp>
      <p:pic>
        <p:nvPicPr>
          <p:cNvPr id="3" name="Рисунок 3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EC7B1B68-AAAF-49E6-A688-957D7632A2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1986" y="2269010"/>
            <a:ext cx="4862786" cy="4483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336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>
            <a:extLst>
              <a:ext uri="{FF2B5EF4-FFF2-40B4-BE49-F238E27FC236}">
                <a16:creationId xmlns:a16="http://schemas.microsoft.com/office/drawing/2014/main" id="{348AA85A-A2FB-48C8-A4D1-6F04C648A5B7}"/>
              </a:ext>
            </a:extLst>
          </p:cNvPr>
          <p:cNvSpPr>
            <a:spLocks/>
          </p:cNvSpPr>
          <p:nvPr/>
        </p:nvSpPr>
        <p:spPr bwMode="auto">
          <a:xfrm>
            <a:off x="1788781" y="889237"/>
            <a:ext cx="879458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ru-RU" sz="3600" b="1">
                <a:latin typeface="Arial"/>
                <a:cs typeface="Arial"/>
              </a:rPr>
              <a:t>Переменные</a:t>
            </a:r>
            <a:endParaRPr lang="ru-RU">
              <a:cs typeface="Arial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53F99F6-6210-4998-8E3F-38514E4974E8}"/>
              </a:ext>
            </a:extLst>
          </p:cNvPr>
          <p:cNvSpPr txBox="1">
            <a:spLocks noGrp="1"/>
          </p:cNvSpPr>
          <p:nvPr/>
        </p:nvSpPr>
        <p:spPr bwMode="auto">
          <a:xfrm>
            <a:off x="8534400" y="6178903"/>
            <a:ext cx="2133600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ru-RU" altLang="ru-RU" sz="1600">
                <a:latin typeface="Arial"/>
                <a:cs typeface="Arial"/>
              </a:rPr>
              <a:t>33</a:t>
            </a:r>
            <a:endParaRPr lang="ru-RU" altLang="ru-RU" sz="1600" dirty="0">
              <a:latin typeface="Arial"/>
              <a:cs typeface="Arial"/>
            </a:endParaRPr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D215503F-5F7F-48BF-9CE5-9CFD652DFB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93085" y="1761468"/>
            <a:ext cx="8167529" cy="823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ru-RU" sz="1800">
                <a:latin typeface="Arial"/>
                <a:cs typeface="Arial"/>
              </a:rPr>
              <a:t>Повторное объявление вызывает ошибку. Переменная может быть объявлена только один раз.</a:t>
            </a:r>
            <a:endParaRPr lang="ru-RU"/>
          </a:p>
          <a:p>
            <a:pPr>
              <a:buNone/>
            </a:pPr>
            <a:endParaRPr lang="ru-RU" sz="1800" dirty="0">
              <a:cs typeface="Arial"/>
            </a:endParaRPr>
          </a:p>
        </p:txBody>
      </p:sp>
      <p:pic>
        <p:nvPicPr>
          <p:cNvPr id="2" name="Рисунок 3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ABA9B794-F6DD-48FC-8479-3A6CAE2C3B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641" y="2874088"/>
            <a:ext cx="5572233" cy="2292238"/>
          </a:xfrm>
          <a:prstGeom prst="rect">
            <a:avLst/>
          </a:prstGeom>
        </p:spPr>
      </p:pic>
      <p:pic>
        <p:nvPicPr>
          <p:cNvPr id="4" name="Рисунок 5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C6232192-DCC7-4649-8E35-2A9AB7BF96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9503" y="3425840"/>
            <a:ext cx="5843752" cy="1285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9212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>
            <a:extLst>
              <a:ext uri="{FF2B5EF4-FFF2-40B4-BE49-F238E27FC236}">
                <a16:creationId xmlns:a16="http://schemas.microsoft.com/office/drawing/2014/main" id="{348AA85A-A2FB-48C8-A4D1-6F04C648A5B7}"/>
              </a:ext>
            </a:extLst>
          </p:cNvPr>
          <p:cNvSpPr>
            <a:spLocks/>
          </p:cNvSpPr>
          <p:nvPr/>
        </p:nvSpPr>
        <p:spPr bwMode="auto">
          <a:xfrm>
            <a:off x="1788781" y="889237"/>
            <a:ext cx="879458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ru-RU" sz="3600" b="1">
                <a:latin typeface="Arial"/>
                <a:cs typeface="Arial"/>
              </a:rPr>
              <a:t>Имена </a:t>
            </a:r>
            <a:r>
              <a:rPr lang="ru-RU" sz="3600" b="1" dirty="0">
                <a:latin typeface="Arial"/>
                <a:cs typeface="Arial"/>
              </a:rPr>
              <a:t>переменных</a:t>
            </a:r>
            <a:endParaRPr lang="ru-RU" sz="3600" b="1" dirty="0">
              <a:cs typeface="Arial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53F99F6-6210-4998-8E3F-38514E4974E8}"/>
              </a:ext>
            </a:extLst>
          </p:cNvPr>
          <p:cNvSpPr txBox="1">
            <a:spLocks noGrp="1"/>
          </p:cNvSpPr>
          <p:nvPr/>
        </p:nvSpPr>
        <p:spPr bwMode="auto">
          <a:xfrm>
            <a:off x="8534400" y="6178903"/>
            <a:ext cx="2133600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ru-RU" altLang="ru-RU" sz="1600">
                <a:latin typeface="Arial"/>
                <a:cs typeface="Arial"/>
              </a:rPr>
              <a:t>34</a:t>
            </a:r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D215503F-5F7F-48BF-9CE5-9CFD652DFB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93085" y="1761468"/>
            <a:ext cx="8167529" cy="14106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ru-RU" sz="1800">
                <a:cs typeface="Arial"/>
              </a:rPr>
              <a:t>В JavaScript есть два ограничения, касающиеся имён переменных:</a:t>
            </a:r>
            <a:endParaRPr lang="ru-RU"/>
          </a:p>
          <a:p>
            <a:pPr marL="285750" indent="-285750"/>
            <a:r>
              <a:rPr lang="ru-RU" sz="1800">
                <a:cs typeface="Arial"/>
              </a:rPr>
              <a:t>Имя переменной должно содержать только буквы, цифры или символы </a:t>
            </a:r>
            <a:r>
              <a:rPr lang="ru-RU" sz="1800">
                <a:latin typeface="Consolas"/>
                <a:cs typeface="Arial"/>
              </a:rPr>
              <a:t>$</a:t>
            </a:r>
            <a:r>
              <a:rPr lang="ru-RU" sz="1800">
                <a:cs typeface="Arial"/>
              </a:rPr>
              <a:t> и </a:t>
            </a:r>
            <a:r>
              <a:rPr lang="ru-RU" sz="1800">
                <a:latin typeface="Consolas"/>
                <a:cs typeface="Arial"/>
              </a:rPr>
              <a:t>_</a:t>
            </a:r>
            <a:r>
              <a:rPr lang="ru-RU" sz="1800">
                <a:cs typeface="Arial"/>
              </a:rPr>
              <a:t>.</a:t>
            </a:r>
            <a:endParaRPr lang="ru-RU"/>
          </a:p>
          <a:p>
            <a:pPr marL="285750" indent="-285750"/>
            <a:r>
              <a:rPr lang="ru-RU" sz="1800">
                <a:cs typeface="Arial"/>
              </a:rPr>
              <a:t>Первый символ не должен быть цифрой.</a:t>
            </a:r>
            <a:endParaRPr lang="ru-RU"/>
          </a:p>
          <a:p>
            <a:pPr>
              <a:buNone/>
            </a:pPr>
            <a:endParaRPr lang="ru-RU" sz="1800" dirty="0">
              <a:cs typeface="Arial"/>
            </a:endParaRPr>
          </a:p>
          <a:p>
            <a:pPr>
              <a:buNone/>
            </a:pPr>
            <a:endParaRPr lang="ru-RU" sz="1800" dirty="0">
              <a:cs typeface="Arial"/>
            </a:endParaRPr>
          </a:p>
        </p:txBody>
      </p:sp>
      <p:pic>
        <p:nvPicPr>
          <p:cNvPr id="3" name="Рисунок 5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75F934B3-0AFC-4AD7-8E97-5F3CAF2228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848" y="3280757"/>
            <a:ext cx="5160578" cy="3116760"/>
          </a:xfrm>
          <a:prstGeom prst="rect">
            <a:avLst/>
          </a:prstGeom>
        </p:spPr>
      </p:pic>
      <p:pic>
        <p:nvPicPr>
          <p:cNvPr id="6" name="Рисунок 6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63AAE633-C18E-4364-86A7-054915CCF3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9504" y="3283250"/>
            <a:ext cx="5528441" cy="2805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9983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>
            <a:extLst>
              <a:ext uri="{FF2B5EF4-FFF2-40B4-BE49-F238E27FC236}">
                <a16:creationId xmlns:a16="http://schemas.microsoft.com/office/drawing/2014/main" id="{348AA85A-A2FB-48C8-A4D1-6F04C648A5B7}"/>
              </a:ext>
            </a:extLst>
          </p:cNvPr>
          <p:cNvSpPr>
            <a:spLocks/>
          </p:cNvSpPr>
          <p:nvPr/>
        </p:nvSpPr>
        <p:spPr bwMode="auto">
          <a:xfrm>
            <a:off x="1788781" y="889237"/>
            <a:ext cx="879458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ru-RU" sz="3600" b="1">
                <a:latin typeface="Arial"/>
                <a:cs typeface="Arial"/>
              </a:rPr>
              <a:t>Константы</a:t>
            </a:r>
            <a:endParaRPr lang="ru-RU" sz="3600" b="1">
              <a:cs typeface="Arial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53F99F6-6210-4998-8E3F-38514E4974E8}"/>
              </a:ext>
            </a:extLst>
          </p:cNvPr>
          <p:cNvSpPr txBox="1">
            <a:spLocks noGrp="1"/>
          </p:cNvSpPr>
          <p:nvPr/>
        </p:nvSpPr>
        <p:spPr bwMode="auto">
          <a:xfrm>
            <a:off x="8534400" y="6178903"/>
            <a:ext cx="2133600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ru-RU" altLang="ru-RU" sz="1600">
                <a:latin typeface="Arial"/>
                <a:cs typeface="Arial"/>
              </a:rPr>
              <a:t>35</a:t>
            </a:r>
            <a:endParaRPr lang="ru-RU" altLang="ru-RU" sz="1600" dirty="0">
              <a:latin typeface="Arial"/>
              <a:cs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C735C24-2091-4C11-9696-EC21748ED37E}"/>
              </a:ext>
            </a:extLst>
          </p:cNvPr>
          <p:cNvSpPr txBox="1"/>
          <p:nvPr/>
        </p:nvSpPr>
        <p:spPr>
          <a:xfrm>
            <a:off x="1790263" y="1816538"/>
            <a:ext cx="9198303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>
                <a:latin typeface="Arial"/>
                <a:ea typeface="+mn-lt"/>
                <a:cs typeface="+mn-lt"/>
              </a:rPr>
              <a:t>Чтобы объявить константную, то есть, неизменяемую переменную, используйте const вместо let</a:t>
            </a:r>
            <a:endParaRPr lang="ru-RU">
              <a:latin typeface="Arial"/>
              <a:cs typeface="Arial"/>
            </a:endParaRPr>
          </a:p>
        </p:txBody>
      </p:sp>
      <p:pic>
        <p:nvPicPr>
          <p:cNvPr id="7" name="Рисунок 7">
            <a:extLst>
              <a:ext uri="{FF2B5EF4-FFF2-40B4-BE49-F238E27FC236}">
                <a16:creationId xmlns:a16="http://schemas.microsoft.com/office/drawing/2014/main" id="{635D32B0-FFDD-48DE-90BB-29E64D65B5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4400" y="2693098"/>
            <a:ext cx="5178096" cy="248780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9078706-39B1-409A-96A2-864AF94E8884}"/>
              </a:ext>
            </a:extLst>
          </p:cNvPr>
          <p:cNvSpPr txBox="1"/>
          <p:nvPr/>
        </p:nvSpPr>
        <p:spPr>
          <a:xfrm>
            <a:off x="1851573" y="5530193"/>
            <a:ext cx="866402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>
                <a:latin typeface="Arial"/>
                <a:ea typeface="+mn-lt"/>
                <a:cs typeface="+mn-lt"/>
              </a:rPr>
              <a:t>Переменные, объявленные с помощью </a:t>
            </a:r>
            <a:r>
              <a:rPr lang="ru-RU">
                <a:latin typeface="Arial"/>
                <a:cs typeface="Arial"/>
              </a:rPr>
              <a:t>const</a:t>
            </a:r>
            <a:r>
              <a:rPr lang="ru-RU">
                <a:latin typeface="Arial"/>
                <a:ea typeface="+mn-lt"/>
                <a:cs typeface="+mn-lt"/>
              </a:rPr>
              <a:t>, называются «константами». Их нельзя изменить. Попытка сделать это приведёт к ошибке</a:t>
            </a:r>
            <a:endParaRPr lang="ru-RU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597946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>
            <a:extLst>
              <a:ext uri="{FF2B5EF4-FFF2-40B4-BE49-F238E27FC236}">
                <a16:creationId xmlns:a16="http://schemas.microsoft.com/office/drawing/2014/main" id="{348AA85A-A2FB-48C8-A4D1-6F04C648A5B7}"/>
              </a:ext>
            </a:extLst>
          </p:cNvPr>
          <p:cNvSpPr>
            <a:spLocks/>
          </p:cNvSpPr>
          <p:nvPr/>
        </p:nvSpPr>
        <p:spPr bwMode="auto">
          <a:xfrm>
            <a:off x="1788781" y="889237"/>
            <a:ext cx="879458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ru-RU" sz="3600" b="1">
                <a:latin typeface="Arial"/>
                <a:cs typeface="Arial"/>
              </a:rPr>
              <a:t>Константы</a:t>
            </a:r>
            <a:endParaRPr lang="ru-RU" sz="3600" b="1">
              <a:cs typeface="Arial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53F99F6-6210-4998-8E3F-38514E4974E8}"/>
              </a:ext>
            </a:extLst>
          </p:cNvPr>
          <p:cNvSpPr txBox="1">
            <a:spLocks noGrp="1"/>
          </p:cNvSpPr>
          <p:nvPr/>
        </p:nvSpPr>
        <p:spPr bwMode="auto">
          <a:xfrm>
            <a:off x="8534400" y="6178903"/>
            <a:ext cx="2133600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ru-RU" altLang="ru-RU" sz="1600">
                <a:latin typeface="Arial"/>
                <a:cs typeface="Arial"/>
              </a:rPr>
              <a:t>36</a:t>
            </a:r>
            <a:endParaRPr lang="ru-RU" altLang="ru-RU" sz="1600" dirty="0">
              <a:latin typeface="Arial"/>
              <a:cs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C735C24-2091-4C11-9696-EC21748ED37E}"/>
              </a:ext>
            </a:extLst>
          </p:cNvPr>
          <p:cNvSpPr txBox="1"/>
          <p:nvPr/>
        </p:nvSpPr>
        <p:spPr>
          <a:xfrm>
            <a:off x="1790263" y="1676400"/>
            <a:ext cx="9198303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>
                <a:latin typeface="Arial"/>
                <a:ea typeface="+mn-lt"/>
                <a:cs typeface="+mn-lt"/>
              </a:rPr>
              <a:t>Широко распространена практика использования констант в качестве псевдонимов для трудно запоминаемых значений, которые известны до начала исполнения скрипта. Названия таких констант пишутся с использованием заглавных букв и подчёркивания.</a:t>
            </a:r>
            <a:endParaRPr lang="ru-RU">
              <a:latin typeface="Arial"/>
              <a:cs typeface="Arial"/>
            </a:endParaRPr>
          </a:p>
        </p:txBody>
      </p:sp>
      <p:pic>
        <p:nvPicPr>
          <p:cNvPr id="2" name="Рисунок 2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DA91D7BB-D950-4E6A-9D57-23B26A8F3D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9642" y="3027053"/>
            <a:ext cx="4424855" cy="2704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34640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>
            <a:extLst>
              <a:ext uri="{FF2B5EF4-FFF2-40B4-BE49-F238E27FC236}">
                <a16:creationId xmlns:a16="http://schemas.microsoft.com/office/drawing/2014/main" id="{348AA85A-A2FB-48C8-A4D1-6F04C648A5B7}"/>
              </a:ext>
            </a:extLst>
          </p:cNvPr>
          <p:cNvSpPr>
            <a:spLocks/>
          </p:cNvSpPr>
          <p:nvPr/>
        </p:nvSpPr>
        <p:spPr bwMode="auto">
          <a:xfrm>
            <a:off x="1788781" y="889237"/>
            <a:ext cx="879458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ru-RU" sz="3600" b="1">
                <a:latin typeface="Arial"/>
                <a:cs typeface="Arial"/>
              </a:rPr>
              <a:t>Типы данных</a:t>
            </a:r>
            <a:endParaRPr lang="ru-RU" b="1">
              <a:cs typeface="Arial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53F99F6-6210-4998-8E3F-38514E4974E8}"/>
              </a:ext>
            </a:extLst>
          </p:cNvPr>
          <p:cNvSpPr txBox="1">
            <a:spLocks noGrp="1"/>
          </p:cNvSpPr>
          <p:nvPr/>
        </p:nvSpPr>
        <p:spPr bwMode="auto">
          <a:xfrm>
            <a:off x="8534400" y="6178903"/>
            <a:ext cx="2133600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ru-RU" altLang="ru-RU" sz="1600">
                <a:latin typeface="Arial"/>
                <a:cs typeface="Arial"/>
              </a:rPr>
              <a:t>37</a:t>
            </a:r>
            <a:endParaRPr lang="ru-RU" altLang="ru-RU" sz="1600" dirty="0">
              <a:latin typeface="Arial"/>
              <a:cs typeface="Arial"/>
            </a:endParaRPr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D215503F-5F7F-48BF-9CE5-9CFD652DFB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93085" y="1761468"/>
            <a:ext cx="8167529" cy="823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ru-RU" sz="1800">
                <a:latin typeface="Arial"/>
                <a:cs typeface="Arial"/>
              </a:rPr>
              <a:t>Переменная в JavaScript может содержать любые данные. В один момент там может быть строка, а в другой – число:</a:t>
            </a:r>
            <a:endParaRPr lang="ru-RU"/>
          </a:p>
        </p:txBody>
      </p:sp>
      <p:pic>
        <p:nvPicPr>
          <p:cNvPr id="6" name="Рисунок 6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7619F421-8590-4401-B5EB-7D80A4DEB7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0883" y="2426394"/>
            <a:ext cx="4302234" cy="311755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2230BFC-D16D-43E1-B09F-6271D6EC01CA}"/>
              </a:ext>
            </a:extLst>
          </p:cNvPr>
          <p:cNvSpPr txBox="1"/>
          <p:nvPr/>
        </p:nvSpPr>
        <p:spPr>
          <a:xfrm>
            <a:off x="2009227" y="5617779"/>
            <a:ext cx="8339958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>
                <a:latin typeface="Arial"/>
                <a:cs typeface="Arial"/>
              </a:rPr>
              <a:t>Языки программирования, в которых такое возможно, называются «динамически типизированными». Это значит, что типы данных есть, но переменные не привязаны ни к одному из них.</a:t>
            </a:r>
            <a:r>
              <a:rPr lang="ru-RU">
                <a:latin typeface="Arial"/>
                <a:cs typeface="Times New Roman"/>
              </a:rPr>
              <a:t>​</a:t>
            </a:r>
            <a:endParaRPr lang="ru-RU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392593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>
            <a:extLst>
              <a:ext uri="{FF2B5EF4-FFF2-40B4-BE49-F238E27FC236}">
                <a16:creationId xmlns:a16="http://schemas.microsoft.com/office/drawing/2014/main" id="{348AA85A-A2FB-48C8-A4D1-6F04C648A5B7}"/>
              </a:ext>
            </a:extLst>
          </p:cNvPr>
          <p:cNvSpPr>
            <a:spLocks/>
          </p:cNvSpPr>
          <p:nvPr/>
        </p:nvSpPr>
        <p:spPr bwMode="auto">
          <a:xfrm>
            <a:off x="1788781" y="889237"/>
            <a:ext cx="879458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ru-RU" sz="3600" b="1">
                <a:latin typeface="Arial"/>
                <a:cs typeface="Arial"/>
              </a:rPr>
              <a:t>Число</a:t>
            </a:r>
            <a:endParaRPr lang="ru-RU" b="1">
              <a:cs typeface="Arial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53F99F6-6210-4998-8E3F-38514E4974E8}"/>
              </a:ext>
            </a:extLst>
          </p:cNvPr>
          <p:cNvSpPr txBox="1">
            <a:spLocks noGrp="1"/>
          </p:cNvSpPr>
          <p:nvPr/>
        </p:nvSpPr>
        <p:spPr bwMode="auto">
          <a:xfrm>
            <a:off x="8534400" y="6178903"/>
            <a:ext cx="2133600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ru-RU" altLang="ru-RU" sz="1600">
                <a:latin typeface="Arial"/>
                <a:cs typeface="Arial"/>
              </a:rPr>
              <a:t>38</a:t>
            </a:r>
            <a:endParaRPr lang="ru-RU" altLang="ru-RU" sz="1600" dirty="0">
              <a:latin typeface="Arial"/>
              <a:cs typeface="Arial"/>
            </a:endParaRPr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D215503F-5F7F-48BF-9CE5-9CFD652DFB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93085" y="1761468"/>
            <a:ext cx="9025873" cy="823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ru-RU" sz="1800">
                <a:latin typeface="Arial"/>
                <a:cs typeface="Arial"/>
              </a:rPr>
              <a:t>Числовой тип данных (number) представляет как целочисленные значения, так и числа с плавающей точкой.</a:t>
            </a:r>
            <a:endParaRPr lang="ru-RU"/>
          </a:p>
        </p:txBody>
      </p:sp>
      <p:pic>
        <p:nvPicPr>
          <p:cNvPr id="3" name="Рисунок 3" descr="Изображение выглядит как текст, часы&#10;&#10;Автоматически созданное описание">
            <a:extLst>
              <a:ext uri="{FF2B5EF4-FFF2-40B4-BE49-F238E27FC236}">
                <a16:creationId xmlns:a16="http://schemas.microsoft.com/office/drawing/2014/main" id="{23AB7DED-D20D-4DFA-B3DA-2A7A468C3F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3503" y="2783354"/>
            <a:ext cx="4556234" cy="3016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20076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>
            <a:extLst>
              <a:ext uri="{FF2B5EF4-FFF2-40B4-BE49-F238E27FC236}">
                <a16:creationId xmlns:a16="http://schemas.microsoft.com/office/drawing/2014/main" id="{348AA85A-A2FB-48C8-A4D1-6F04C648A5B7}"/>
              </a:ext>
            </a:extLst>
          </p:cNvPr>
          <p:cNvSpPr>
            <a:spLocks/>
          </p:cNvSpPr>
          <p:nvPr/>
        </p:nvSpPr>
        <p:spPr bwMode="auto">
          <a:xfrm>
            <a:off x="1788781" y="889237"/>
            <a:ext cx="879458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ru-RU" sz="3600" b="1">
                <a:latin typeface="Arial"/>
                <a:cs typeface="Arial"/>
              </a:rPr>
              <a:t>Число</a:t>
            </a:r>
            <a:endParaRPr lang="ru-RU" b="1">
              <a:cs typeface="Arial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53F99F6-6210-4998-8E3F-38514E4974E8}"/>
              </a:ext>
            </a:extLst>
          </p:cNvPr>
          <p:cNvSpPr txBox="1">
            <a:spLocks noGrp="1"/>
          </p:cNvSpPr>
          <p:nvPr/>
        </p:nvSpPr>
        <p:spPr bwMode="auto">
          <a:xfrm>
            <a:off x="8534400" y="6178903"/>
            <a:ext cx="2133600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ru-RU" altLang="ru-RU" sz="1600">
                <a:latin typeface="Arial"/>
                <a:cs typeface="Arial"/>
              </a:rPr>
              <a:t>39</a:t>
            </a:r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D215503F-5F7F-48BF-9CE5-9CFD652DFB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93085" y="1761468"/>
            <a:ext cx="9025873" cy="823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>
              <a:spcAft>
                <a:spcPct val="0"/>
              </a:spcAft>
              <a:buNone/>
            </a:pPr>
            <a:r>
              <a:rPr lang="ru-RU" sz="1800">
                <a:cs typeface="Arial"/>
              </a:rPr>
              <a:t>Кроме обычных чисел, существуют так называемые «специальные числовые значения», которые относятся к этому типу данных: Infinity, -Infinity и NaN. Infinity представляет собой математическую бесконечность ∞ </a:t>
            </a:r>
            <a:endParaRPr lang="ru-RU"/>
          </a:p>
        </p:txBody>
      </p:sp>
      <p:pic>
        <p:nvPicPr>
          <p:cNvPr id="2" name="Рисунок 3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07EA2E62-D84B-4E1F-8197-4BD81F6070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3021" y="2863083"/>
            <a:ext cx="5537200" cy="3163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9224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>
            <a:extLst>
              <a:ext uri="{FF2B5EF4-FFF2-40B4-BE49-F238E27FC236}">
                <a16:creationId xmlns:a16="http://schemas.microsoft.com/office/drawing/2014/main" id="{348AA85A-A2FB-48C8-A4D1-6F04C648A5B7}"/>
              </a:ext>
            </a:extLst>
          </p:cNvPr>
          <p:cNvSpPr>
            <a:spLocks/>
          </p:cNvSpPr>
          <p:nvPr/>
        </p:nvSpPr>
        <p:spPr bwMode="auto">
          <a:xfrm>
            <a:off x="1469382" y="863161"/>
            <a:ext cx="8229600" cy="13111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ru-RU" sz="3600" b="1" dirty="0">
                <a:latin typeface="Arial"/>
                <a:cs typeface="Arial"/>
              </a:rPr>
              <a:t>JavaScript</a:t>
            </a:r>
            <a:endParaRPr lang="ru-RU" sz="3600" dirty="0">
              <a:latin typeface="Arial"/>
              <a:cs typeface="Arial"/>
            </a:endParaRPr>
          </a:p>
          <a:p>
            <a:pPr>
              <a:buNone/>
            </a:pPr>
            <a:endParaRPr lang="ru-RU" sz="3600" b="1" dirty="0">
              <a:cs typeface="Arial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53F99F6-6210-4998-8E3F-38514E4974E8}"/>
              </a:ext>
            </a:extLst>
          </p:cNvPr>
          <p:cNvSpPr txBox="1">
            <a:spLocks noGrp="1"/>
          </p:cNvSpPr>
          <p:nvPr/>
        </p:nvSpPr>
        <p:spPr bwMode="auto">
          <a:xfrm>
            <a:off x="8534400" y="6178903"/>
            <a:ext cx="2133600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ru-RU" altLang="ru-RU" sz="1600" dirty="0">
                <a:latin typeface="Arial"/>
                <a:cs typeface="Arial"/>
              </a:rPr>
              <a:t>4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44CFF6A-B3F4-4F4D-A6DE-EEC4DC38923E}"/>
              </a:ext>
            </a:extLst>
          </p:cNvPr>
          <p:cNvSpPr txBox="1"/>
          <p:nvPr/>
        </p:nvSpPr>
        <p:spPr>
          <a:xfrm>
            <a:off x="1468582" y="1711036"/>
            <a:ext cx="9393381" cy="39703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err="1">
                <a:latin typeface="Arial"/>
                <a:ea typeface="+mn-lt"/>
                <a:cs typeface="+mn-lt"/>
              </a:rPr>
              <a:t>Основные</a:t>
            </a:r>
            <a:r>
              <a:rPr lang="en-US" dirty="0">
                <a:latin typeface="Arial"/>
                <a:ea typeface="+mn-lt"/>
                <a:cs typeface="+mn-lt"/>
              </a:rPr>
              <a:t> </a:t>
            </a:r>
            <a:r>
              <a:rPr lang="en-US" err="1">
                <a:latin typeface="Arial"/>
                <a:ea typeface="+mn-lt"/>
                <a:cs typeface="+mn-lt"/>
              </a:rPr>
              <a:t>архитектурные</a:t>
            </a:r>
            <a:r>
              <a:rPr lang="en-US" dirty="0">
                <a:latin typeface="Arial"/>
                <a:ea typeface="+mn-lt"/>
                <a:cs typeface="+mn-lt"/>
              </a:rPr>
              <a:t> </a:t>
            </a:r>
            <a:r>
              <a:rPr lang="en-US" err="1">
                <a:latin typeface="Arial"/>
                <a:ea typeface="+mn-lt"/>
                <a:cs typeface="+mn-lt"/>
              </a:rPr>
              <a:t>черты</a:t>
            </a:r>
            <a:r>
              <a:rPr lang="en-US" dirty="0">
                <a:latin typeface="Arial"/>
                <a:ea typeface="+mn-lt"/>
                <a:cs typeface="+mn-lt"/>
              </a:rPr>
              <a:t>: </a:t>
            </a:r>
            <a:r>
              <a:rPr lang="en-US" err="1">
                <a:latin typeface="Arial"/>
                <a:ea typeface="+mn-lt"/>
                <a:cs typeface="+mn-lt"/>
              </a:rPr>
              <a:t>динамическая</a:t>
            </a:r>
            <a:r>
              <a:rPr lang="en-US" dirty="0">
                <a:latin typeface="Arial"/>
                <a:ea typeface="+mn-lt"/>
                <a:cs typeface="+mn-lt"/>
              </a:rPr>
              <a:t> </a:t>
            </a:r>
            <a:r>
              <a:rPr lang="en-US" err="1">
                <a:latin typeface="Arial"/>
                <a:ea typeface="+mn-lt"/>
                <a:cs typeface="+mn-lt"/>
              </a:rPr>
              <a:t>типизация</a:t>
            </a:r>
            <a:r>
              <a:rPr lang="en-US" dirty="0">
                <a:latin typeface="Arial"/>
                <a:ea typeface="+mn-lt"/>
                <a:cs typeface="+mn-lt"/>
              </a:rPr>
              <a:t>, </a:t>
            </a:r>
            <a:r>
              <a:rPr lang="en-US" err="1">
                <a:latin typeface="Arial"/>
                <a:ea typeface="+mn-lt"/>
                <a:cs typeface="+mn-lt"/>
              </a:rPr>
              <a:t>автоматическое</a:t>
            </a:r>
            <a:r>
              <a:rPr lang="en-US" dirty="0">
                <a:latin typeface="Arial"/>
                <a:ea typeface="+mn-lt"/>
                <a:cs typeface="+mn-lt"/>
              </a:rPr>
              <a:t> </a:t>
            </a:r>
            <a:r>
              <a:rPr lang="en-US" err="1">
                <a:latin typeface="Arial"/>
                <a:ea typeface="+mn-lt"/>
                <a:cs typeface="+mn-lt"/>
              </a:rPr>
              <a:t>управление</a:t>
            </a:r>
            <a:r>
              <a:rPr lang="en-US" dirty="0">
                <a:latin typeface="Arial"/>
                <a:ea typeface="+mn-lt"/>
                <a:cs typeface="+mn-lt"/>
              </a:rPr>
              <a:t> </a:t>
            </a:r>
            <a:r>
              <a:rPr lang="en-US" err="1">
                <a:latin typeface="Arial"/>
                <a:ea typeface="+mn-lt"/>
                <a:cs typeface="+mn-lt"/>
              </a:rPr>
              <a:t>памятью</a:t>
            </a:r>
            <a:r>
              <a:rPr lang="en-US" dirty="0">
                <a:latin typeface="Arial"/>
                <a:ea typeface="+mn-lt"/>
                <a:cs typeface="+mn-lt"/>
              </a:rPr>
              <a:t>, </a:t>
            </a:r>
            <a:r>
              <a:rPr lang="en-US" err="1">
                <a:latin typeface="Arial"/>
                <a:ea typeface="+mn-lt"/>
                <a:cs typeface="+mn-lt"/>
              </a:rPr>
              <a:t>прототипное</a:t>
            </a:r>
            <a:r>
              <a:rPr lang="en-US" dirty="0">
                <a:latin typeface="Arial"/>
                <a:ea typeface="+mn-lt"/>
                <a:cs typeface="+mn-lt"/>
              </a:rPr>
              <a:t> </a:t>
            </a:r>
            <a:r>
              <a:rPr lang="en-US" err="1">
                <a:latin typeface="Arial"/>
                <a:ea typeface="+mn-lt"/>
                <a:cs typeface="+mn-lt"/>
              </a:rPr>
              <a:t>программирование</a:t>
            </a:r>
            <a:r>
              <a:rPr lang="en-US" dirty="0">
                <a:latin typeface="Arial"/>
                <a:ea typeface="+mn-lt"/>
                <a:cs typeface="+mn-lt"/>
              </a:rPr>
              <a:t>, </a:t>
            </a:r>
            <a:r>
              <a:rPr lang="en-US" err="1">
                <a:latin typeface="Arial"/>
                <a:ea typeface="+mn-lt"/>
                <a:cs typeface="+mn-lt"/>
              </a:rPr>
              <a:t>функции</a:t>
            </a:r>
            <a:r>
              <a:rPr lang="en-US" dirty="0">
                <a:latin typeface="Arial"/>
                <a:ea typeface="+mn-lt"/>
                <a:cs typeface="+mn-lt"/>
              </a:rPr>
              <a:t> </a:t>
            </a:r>
            <a:r>
              <a:rPr lang="en-US" err="1">
                <a:latin typeface="Arial"/>
                <a:ea typeface="+mn-lt"/>
                <a:cs typeface="+mn-lt"/>
              </a:rPr>
              <a:t>как</a:t>
            </a:r>
            <a:r>
              <a:rPr lang="en-US" dirty="0">
                <a:latin typeface="Arial"/>
                <a:ea typeface="+mn-lt"/>
                <a:cs typeface="+mn-lt"/>
              </a:rPr>
              <a:t> </a:t>
            </a:r>
            <a:r>
              <a:rPr lang="en-US" err="1">
                <a:latin typeface="Arial"/>
                <a:ea typeface="+mn-lt"/>
                <a:cs typeface="+mn-lt"/>
              </a:rPr>
              <a:t>объекты</a:t>
            </a:r>
            <a:r>
              <a:rPr lang="en-US" dirty="0">
                <a:latin typeface="Arial"/>
                <a:ea typeface="+mn-lt"/>
                <a:cs typeface="+mn-lt"/>
              </a:rPr>
              <a:t> </a:t>
            </a:r>
            <a:r>
              <a:rPr lang="en-US" err="1">
                <a:latin typeface="Arial"/>
                <a:ea typeface="+mn-lt"/>
                <a:cs typeface="+mn-lt"/>
              </a:rPr>
              <a:t>первого</a:t>
            </a:r>
            <a:r>
              <a:rPr lang="en-US" dirty="0">
                <a:latin typeface="Arial"/>
                <a:ea typeface="+mn-lt"/>
                <a:cs typeface="+mn-lt"/>
              </a:rPr>
              <a:t> </a:t>
            </a:r>
            <a:r>
              <a:rPr lang="en-US" err="1">
                <a:latin typeface="Arial"/>
                <a:ea typeface="+mn-lt"/>
                <a:cs typeface="+mn-lt"/>
              </a:rPr>
              <a:t>класса</a:t>
            </a:r>
            <a:r>
              <a:rPr lang="en-US" dirty="0">
                <a:latin typeface="Arial"/>
                <a:ea typeface="+mn-lt"/>
                <a:cs typeface="+mn-lt"/>
              </a:rPr>
              <a:t>.</a:t>
            </a:r>
            <a:endParaRPr lang="ru-RU">
              <a:latin typeface="Arial"/>
              <a:ea typeface="+mn-lt"/>
              <a:cs typeface="+mn-lt"/>
            </a:endParaRPr>
          </a:p>
          <a:p>
            <a:endParaRPr lang="en-US" dirty="0">
              <a:latin typeface="Arial"/>
              <a:cs typeface="Arial"/>
            </a:endParaRPr>
          </a:p>
          <a:p>
            <a:r>
              <a:rPr lang="en-US" err="1">
                <a:latin typeface="Arial"/>
                <a:ea typeface="+mn-lt"/>
                <a:cs typeface="+mn-lt"/>
              </a:rPr>
              <a:t>На</a:t>
            </a:r>
            <a:r>
              <a:rPr lang="en-US" dirty="0">
                <a:latin typeface="Arial"/>
                <a:ea typeface="+mn-lt"/>
                <a:cs typeface="+mn-lt"/>
              </a:rPr>
              <a:t> JavaScript </a:t>
            </a:r>
            <a:r>
              <a:rPr lang="en-US" err="1">
                <a:latin typeface="Arial"/>
                <a:ea typeface="+mn-lt"/>
                <a:cs typeface="+mn-lt"/>
              </a:rPr>
              <a:t>оказали</a:t>
            </a:r>
            <a:r>
              <a:rPr lang="en-US" dirty="0">
                <a:latin typeface="Arial"/>
                <a:ea typeface="+mn-lt"/>
                <a:cs typeface="+mn-lt"/>
              </a:rPr>
              <a:t> </a:t>
            </a:r>
            <a:r>
              <a:rPr lang="en-US" err="1">
                <a:latin typeface="Arial"/>
                <a:ea typeface="+mn-lt"/>
                <a:cs typeface="+mn-lt"/>
              </a:rPr>
              <a:t>влияние</a:t>
            </a:r>
            <a:r>
              <a:rPr lang="en-US" dirty="0">
                <a:latin typeface="Arial"/>
                <a:ea typeface="+mn-lt"/>
                <a:cs typeface="+mn-lt"/>
              </a:rPr>
              <a:t> </a:t>
            </a:r>
            <a:r>
              <a:rPr lang="en-US" err="1">
                <a:latin typeface="Arial"/>
                <a:ea typeface="+mn-lt"/>
                <a:cs typeface="+mn-lt"/>
              </a:rPr>
              <a:t>многие</a:t>
            </a:r>
            <a:r>
              <a:rPr lang="en-US" dirty="0">
                <a:latin typeface="Arial"/>
                <a:ea typeface="+mn-lt"/>
                <a:cs typeface="+mn-lt"/>
              </a:rPr>
              <a:t> </a:t>
            </a:r>
            <a:r>
              <a:rPr lang="en-US" err="1">
                <a:latin typeface="Arial"/>
                <a:ea typeface="+mn-lt"/>
                <a:cs typeface="+mn-lt"/>
              </a:rPr>
              <a:t>языки</a:t>
            </a:r>
            <a:r>
              <a:rPr lang="en-US" dirty="0">
                <a:latin typeface="Arial"/>
                <a:ea typeface="+mn-lt"/>
                <a:cs typeface="+mn-lt"/>
              </a:rPr>
              <a:t>, </a:t>
            </a:r>
            <a:r>
              <a:rPr lang="en-US" err="1">
                <a:latin typeface="Arial"/>
                <a:ea typeface="+mn-lt"/>
                <a:cs typeface="+mn-lt"/>
              </a:rPr>
              <a:t>при</a:t>
            </a:r>
            <a:r>
              <a:rPr lang="en-US" dirty="0">
                <a:latin typeface="Arial"/>
                <a:ea typeface="+mn-lt"/>
                <a:cs typeface="+mn-lt"/>
              </a:rPr>
              <a:t> </a:t>
            </a:r>
            <a:r>
              <a:rPr lang="en-US" err="1">
                <a:latin typeface="Arial"/>
                <a:ea typeface="+mn-lt"/>
                <a:cs typeface="+mn-lt"/>
              </a:rPr>
              <a:t>разработке</a:t>
            </a:r>
            <a:r>
              <a:rPr lang="en-US" dirty="0">
                <a:latin typeface="Arial"/>
                <a:ea typeface="+mn-lt"/>
                <a:cs typeface="+mn-lt"/>
              </a:rPr>
              <a:t> </a:t>
            </a:r>
            <a:r>
              <a:rPr lang="en-US" err="1">
                <a:latin typeface="Arial"/>
                <a:ea typeface="+mn-lt"/>
                <a:cs typeface="+mn-lt"/>
              </a:rPr>
              <a:t>была</a:t>
            </a:r>
            <a:r>
              <a:rPr lang="en-US" dirty="0">
                <a:latin typeface="Arial"/>
                <a:ea typeface="+mn-lt"/>
                <a:cs typeface="+mn-lt"/>
              </a:rPr>
              <a:t> </a:t>
            </a:r>
            <a:r>
              <a:rPr lang="en-US" err="1">
                <a:latin typeface="Arial"/>
                <a:ea typeface="+mn-lt"/>
                <a:cs typeface="+mn-lt"/>
              </a:rPr>
              <a:t>цель</a:t>
            </a:r>
            <a:r>
              <a:rPr lang="en-US" dirty="0">
                <a:latin typeface="Arial"/>
                <a:ea typeface="+mn-lt"/>
                <a:cs typeface="+mn-lt"/>
              </a:rPr>
              <a:t> </a:t>
            </a:r>
            <a:r>
              <a:rPr lang="en-US" err="1">
                <a:latin typeface="Arial"/>
                <a:ea typeface="+mn-lt"/>
                <a:cs typeface="+mn-lt"/>
              </a:rPr>
              <a:t>сделать</a:t>
            </a:r>
            <a:r>
              <a:rPr lang="en-US" dirty="0">
                <a:latin typeface="Arial"/>
                <a:ea typeface="+mn-lt"/>
                <a:cs typeface="+mn-lt"/>
              </a:rPr>
              <a:t> </a:t>
            </a:r>
            <a:r>
              <a:rPr lang="en-US" err="1">
                <a:latin typeface="Arial"/>
                <a:ea typeface="+mn-lt"/>
                <a:cs typeface="+mn-lt"/>
              </a:rPr>
              <a:t>язык</a:t>
            </a:r>
            <a:r>
              <a:rPr lang="en-US" dirty="0">
                <a:latin typeface="Arial"/>
                <a:ea typeface="+mn-lt"/>
                <a:cs typeface="+mn-lt"/>
              </a:rPr>
              <a:t> </a:t>
            </a:r>
            <a:r>
              <a:rPr lang="en-US" err="1">
                <a:latin typeface="Arial"/>
                <a:ea typeface="+mn-lt"/>
                <a:cs typeface="+mn-lt"/>
              </a:rPr>
              <a:t>похожим</a:t>
            </a:r>
            <a:r>
              <a:rPr lang="en-US" dirty="0">
                <a:latin typeface="Arial"/>
                <a:ea typeface="+mn-lt"/>
                <a:cs typeface="+mn-lt"/>
              </a:rPr>
              <a:t> </a:t>
            </a:r>
            <a:r>
              <a:rPr lang="en-US" err="1">
                <a:latin typeface="Arial"/>
                <a:ea typeface="+mn-lt"/>
                <a:cs typeface="+mn-lt"/>
              </a:rPr>
              <a:t>на</a:t>
            </a:r>
            <a:r>
              <a:rPr lang="en-US" dirty="0">
                <a:latin typeface="Arial"/>
                <a:ea typeface="+mn-lt"/>
                <a:cs typeface="+mn-lt"/>
              </a:rPr>
              <a:t> Java. </a:t>
            </a:r>
            <a:r>
              <a:rPr lang="en-US" err="1">
                <a:latin typeface="Arial"/>
                <a:ea typeface="+mn-lt"/>
                <a:cs typeface="+mn-lt"/>
              </a:rPr>
              <a:t>Языком</a:t>
            </a:r>
            <a:r>
              <a:rPr lang="en-US" dirty="0">
                <a:latin typeface="Arial"/>
                <a:ea typeface="+mn-lt"/>
                <a:cs typeface="+mn-lt"/>
              </a:rPr>
              <a:t> JavaScript </a:t>
            </a:r>
            <a:r>
              <a:rPr lang="en-US" err="1">
                <a:latin typeface="Arial"/>
                <a:ea typeface="+mn-lt"/>
                <a:cs typeface="+mn-lt"/>
              </a:rPr>
              <a:t>не</a:t>
            </a:r>
            <a:r>
              <a:rPr lang="en-US" dirty="0">
                <a:latin typeface="Arial"/>
                <a:ea typeface="+mn-lt"/>
                <a:cs typeface="+mn-lt"/>
              </a:rPr>
              <a:t> </a:t>
            </a:r>
            <a:r>
              <a:rPr lang="en-US" err="1">
                <a:latin typeface="Arial"/>
                <a:ea typeface="+mn-lt"/>
                <a:cs typeface="+mn-lt"/>
              </a:rPr>
              <a:t>владеет</a:t>
            </a:r>
            <a:r>
              <a:rPr lang="en-US" dirty="0">
                <a:latin typeface="Arial"/>
                <a:ea typeface="+mn-lt"/>
                <a:cs typeface="+mn-lt"/>
              </a:rPr>
              <a:t> </a:t>
            </a:r>
            <a:r>
              <a:rPr lang="en-US" err="1">
                <a:latin typeface="Arial"/>
                <a:ea typeface="+mn-lt"/>
                <a:cs typeface="+mn-lt"/>
              </a:rPr>
              <a:t>какая-либо</a:t>
            </a:r>
            <a:r>
              <a:rPr lang="en-US" dirty="0">
                <a:latin typeface="Arial"/>
                <a:ea typeface="+mn-lt"/>
                <a:cs typeface="+mn-lt"/>
              </a:rPr>
              <a:t> </a:t>
            </a:r>
            <a:r>
              <a:rPr lang="en-US" err="1">
                <a:latin typeface="Arial"/>
                <a:ea typeface="+mn-lt"/>
                <a:cs typeface="+mn-lt"/>
              </a:rPr>
              <a:t>компания</a:t>
            </a:r>
            <a:r>
              <a:rPr lang="en-US" dirty="0">
                <a:latin typeface="Arial"/>
                <a:ea typeface="+mn-lt"/>
                <a:cs typeface="+mn-lt"/>
              </a:rPr>
              <a:t> </a:t>
            </a:r>
            <a:r>
              <a:rPr lang="en-US" err="1">
                <a:latin typeface="Arial"/>
                <a:ea typeface="+mn-lt"/>
                <a:cs typeface="+mn-lt"/>
              </a:rPr>
              <a:t>или</a:t>
            </a:r>
            <a:r>
              <a:rPr lang="en-US" dirty="0">
                <a:latin typeface="Arial"/>
                <a:ea typeface="+mn-lt"/>
                <a:cs typeface="+mn-lt"/>
              </a:rPr>
              <a:t> </a:t>
            </a:r>
            <a:r>
              <a:rPr lang="en-US" err="1">
                <a:latin typeface="Arial"/>
                <a:ea typeface="+mn-lt"/>
                <a:cs typeface="+mn-lt"/>
              </a:rPr>
              <a:t>организация</a:t>
            </a:r>
            <a:r>
              <a:rPr lang="en-US" dirty="0">
                <a:latin typeface="Arial"/>
                <a:ea typeface="+mn-lt"/>
                <a:cs typeface="+mn-lt"/>
              </a:rPr>
              <a:t>, </a:t>
            </a:r>
            <a:r>
              <a:rPr lang="en-US" err="1">
                <a:latin typeface="Arial"/>
                <a:ea typeface="+mn-lt"/>
                <a:cs typeface="+mn-lt"/>
              </a:rPr>
              <a:t>что</a:t>
            </a:r>
            <a:r>
              <a:rPr lang="en-US" dirty="0">
                <a:latin typeface="Arial"/>
                <a:ea typeface="+mn-lt"/>
                <a:cs typeface="+mn-lt"/>
              </a:rPr>
              <a:t> </a:t>
            </a:r>
            <a:r>
              <a:rPr lang="en-US" err="1">
                <a:latin typeface="Arial"/>
                <a:ea typeface="+mn-lt"/>
                <a:cs typeface="+mn-lt"/>
              </a:rPr>
              <a:t>отличает</a:t>
            </a:r>
            <a:r>
              <a:rPr lang="en-US" dirty="0">
                <a:latin typeface="Arial"/>
                <a:ea typeface="+mn-lt"/>
                <a:cs typeface="+mn-lt"/>
              </a:rPr>
              <a:t> </a:t>
            </a:r>
            <a:r>
              <a:rPr lang="en-US" err="1">
                <a:latin typeface="Arial"/>
                <a:ea typeface="+mn-lt"/>
                <a:cs typeface="+mn-lt"/>
              </a:rPr>
              <a:t>его</a:t>
            </a:r>
            <a:r>
              <a:rPr lang="en-US" dirty="0">
                <a:latin typeface="Arial"/>
                <a:ea typeface="+mn-lt"/>
                <a:cs typeface="+mn-lt"/>
              </a:rPr>
              <a:t> </a:t>
            </a:r>
            <a:r>
              <a:rPr lang="en-US" err="1">
                <a:latin typeface="Arial"/>
                <a:ea typeface="+mn-lt"/>
                <a:cs typeface="+mn-lt"/>
              </a:rPr>
              <a:t>от</a:t>
            </a:r>
            <a:r>
              <a:rPr lang="en-US" dirty="0">
                <a:latin typeface="Arial"/>
                <a:ea typeface="+mn-lt"/>
                <a:cs typeface="+mn-lt"/>
              </a:rPr>
              <a:t> </a:t>
            </a:r>
            <a:r>
              <a:rPr lang="en-US" err="1">
                <a:latin typeface="Arial"/>
                <a:ea typeface="+mn-lt"/>
                <a:cs typeface="+mn-lt"/>
              </a:rPr>
              <a:t>ряда</a:t>
            </a:r>
            <a:r>
              <a:rPr lang="en-US" dirty="0">
                <a:latin typeface="Arial"/>
                <a:ea typeface="+mn-lt"/>
                <a:cs typeface="+mn-lt"/>
              </a:rPr>
              <a:t> </a:t>
            </a:r>
            <a:r>
              <a:rPr lang="en-US" err="1">
                <a:latin typeface="Arial"/>
                <a:ea typeface="+mn-lt"/>
                <a:cs typeface="+mn-lt"/>
              </a:rPr>
              <a:t>языков</a:t>
            </a:r>
            <a:r>
              <a:rPr lang="en-US" dirty="0">
                <a:latin typeface="Arial"/>
                <a:ea typeface="+mn-lt"/>
                <a:cs typeface="+mn-lt"/>
              </a:rPr>
              <a:t> </a:t>
            </a:r>
            <a:r>
              <a:rPr lang="en-US" err="1">
                <a:latin typeface="Arial"/>
                <a:ea typeface="+mn-lt"/>
                <a:cs typeface="+mn-lt"/>
              </a:rPr>
              <a:t>программирования</a:t>
            </a:r>
            <a:r>
              <a:rPr lang="en-US" dirty="0">
                <a:latin typeface="Arial"/>
                <a:ea typeface="+mn-lt"/>
                <a:cs typeface="+mn-lt"/>
              </a:rPr>
              <a:t>, </a:t>
            </a:r>
            <a:r>
              <a:rPr lang="en-US" err="1">
                <a:latin typeface="Arial"/>
                <a:ea typeface="+mn-lt"/>
                <a:cs typeface="+mn-lt"/>
              </a:rPr>
              <a:t>используемых</a:t>
            </a:r>
            <a:r>
              <a:rPr lang="en-US" dirty="0">
                <a:latin typeface="Arial"/>
                <a:ea typeface="+mn-lt"/>
                <a:cs typeface="+mn-lt"/>
              </a:rPr>
              <a:t> в </a:t>
            </a:r>
            <a:r>
              <a:rPr lang="en-US" err="1">
                <a:latin typeface="Arial"/>
                <a:ea typeface="+mn-lt"/>
                <a:cs typeface="+mn-lt"/>
              </a:rPr>
              <a:t>веб-разработке</a:t>
            </a:r>
            <a:r>
              <a:rPr lang="en-US" dirty="0">
                <a:latin typeface="Arial"/>
                <a:ea typeface="+mn-lt"/>
                <a:cs typeface="+mn-lt"/>
              </a:rPr>
              <a:t>.</a:t>
            </a:r>
            <a:endParaRPr lang="en-US" dirty="0">
              <a:latin typeface="Arial"/>
              <a:cs typeface="Calibri"/>
            </a:endParaRPr>
          </a:p>
          <a:p>
            <a:endParaRPr lang="en-US" dirty="0">
              <a:latin typeface="Arial"/>
              <a:ea typeface="+mn-lt"/>
              <a:cs typeface="+mn-lt"/>
            </a:endParaRPr>
          </a:p>
          <a:p>
            <a:r>
              <a:rPr lang="en-US" err="1">
                <a:latin typeface="Arial"/>
                <a:ea typeface="+mn-lt"/>
                <a:cs typeface="+mn-lt"/>
              </a:rPr>
              <a:t>Самая</a:t>
            </a:r>
            <a:r>
              <a:rPr lang="en-US" dirty="0">
                <a:latin typeface="Arial"/>
                <a:ea typeface="+mn-lt"/>
                <a:cs typeface="+mn-lt"/>
              </a:rPr>
              <a:t> </a:t>
            </a:r>
            <a:r>
              <a:rPr lang="en-US" err="1">
                <a:latin typeface="Arial"/>
                <a:ea typeface="+mn-lt"/>
                <a:cs typeface="+mn-lt"/>
              </a:rPr>
              <a:t>первая</a:t>
            </a:r>
            <a:r>
              <a:rPr lang="en-US" dirty="0">
                <a:latin typeface="Arial"/>
                <a:ea typeface="+mn-lt"/>
                <a:cs typeface="+mn-lt"/>
              </a:rPr>
              <a:t> </a:t>
            </a:r>
            <a:r>
              <a:rPr lang="en-US" err="1">
                <a:latin typeface="Arial"/>
                <a:ea typeface="+mn-lt"/>
                <a:cs typeface="+mn-lt"/>
              </a:rPr>
              <a:t>реализация</a:t>
            </a:r>
            <a:r>
              <a:rPr lang="en-US" dirty="0">
                <a:latin typeface="Arial"/>
                <a:ea typeface="+mn-lt"/>
                <a:cs typeface="+mn-lt"/>
              </a:rPr>
              <a:t> JavaScript </a:t>
            </a:r>
            <a:r>
              <a:rPr lang="en-US" err="1">
                <a:latin typeface="Arial"/>
                <a:ea typeface="+mn-lt"/>
                <a:cs typeface="+mn-lt"/>
              </a:rPr>
              <a:t>была</a:t>
            </a:r>
            <a:r>
              <a:rPr lang="en-US" dirty="0">
                <a:latin typeface="Arial"/>
                <a:ea typeface="+mn-lt"/>
                <a:cs typeface="+mn-lt"/>
              </a:rPr>
              <a:t> </a:t>
            </a:r>
            <a:r>
              <a:rPr lang="en-US" err="1">
                <a:latin typeface="Arial"/>
                <a:ea typeface="+mn-lt"/>
                <a:cs typeface="+mn-lt"/>
              </a:rPr>
              <a:t>создана</a:t>
            </a:r>
            <a:r>
              <a:rPr lang="en-US" dirty="0">
                <a:latin typeface="Arial"/>
                <a:ea typeface="+mn-lt"/>
                <a:cs typeface="+mn-lt"/>
              </a:rPr>
              <a:t> </a:t>
            </a:r>
            <a:r>
              <a:rPr lang="en-US" err="1">
                <a:latin typeface="Arial"/>
                <a:ea typeface="+mn-lt"/>
                <a:cs typeface="+mn-lt"/>
              </a:rPr>
              <a:t>Бренданом</a:t>
            </a:r>
            <a:r>
              <a:rPr lang="en-US" dirty="0">
                <a:latin typeface="Arial"/>
                <a:ea typeface="+mn-lt"/>
                <a:cs typeface="+mn-lt"/>
              </a:rPr>
              <a:t> </a:t>
            </a:r>
            <a:r>
              <a:rPr lang="en-US" err="1">
                <a:latin typeface="Arial"/>
                <a:ea typeface="+mn-lt"/>
                <a:cs typeface="+mn-lt"/>
              </a:rPr>
              <a:t>Эйхом</a:t>
            </a:r>
            <a:r>
              <a:rPr lang="en-US" dirty="0">
                <a:latin typeface="Arial"/>
                <a:ea typeface="+mn-lt"/>
                <a:cs typeface="+mn-lt"/>
              </a:rPr>
              <a:t> в </a:t>
            </a:r>
            <a:r>
              <a:rPr lang="en-US" err="1">
                <a:latin typeface="Arial"/>
                <a:ea typeface="+mn-lt"/>
                <a:cs typeface="+mn-lt"/>
              </a:rPr>
              <a:t>компании</a:t>
            </a:r>
            <a:r>
              <a:rPr lang="en-US" dirty="0">
                <a:latin typeface="Arial"/>
                <a:ea typeface="+mn-lt"/>
                <a:cs typeface="+mn-lt"/>
              </a:rPr>
              <a:t> Netscape, и с </a:t>
            </a:r>
            <a:r>
              <a:rPr lang="en-US" err="1">
                <a:latin typeface="Arial"/>
                <a:ea typeface="+mn-lt"/>
                <a:cs typeface="+mn-lt"/>
              </a:rPr>
              <a:t>тех</a:t>
            </a:r>
            <a:r>
              <a:rPr lang="en-US" dirty="0">
                <a:latin typeface="Arial"/>
                <a:ea typeface="+mn-lt"/>
                <a:cs typeface="+mn-lt"/>
              </a:rPr>
              <a:t> </a:t>
            </a:r>
            <a:r>
              <a:rPr lang="en-US" err="1">
                <a:latin typeface="Arial"/>
                <a:ea typeface="+mn-lt"/>
                <a:cs typeface="+mn-lt"/>
              </a:rPr>
              <a:t>пор</a:t>
            </a:r>
            <a:r>
              <a:rPr lang="en-US" dirty="0">
                <a:latin typeface="Arial"/>
                <a:ea typeface="+mn-lt"/>
                <a:cs typeface="+mn-lt"/>
              </a:rPr>
              <a:t> </a:t>
            </a:r>
            <a:r>
              <a:rPr lang="en-US" err="1">
                <a:latin typeface="Arial"/>
                <a:ea typeface="+mn-lt"/>
                <a:cs typeface="+mn-lt"/>
              </a:rPr>
              <a:t>обновляется</a:t>
            </a:r>
            <a:r>
              <a:rPr lang="en-US" dirty="0">
                <a:latin typeface="Arial"/>
                <a:ea typeface="+mn-lt"/>
                <a:cs typeface="+mn-lt"/>
              </a:rPr>
              <a:t>, </a:t>
            </a:r>
            <a:r>
              <a:rPr lang="en-US" err="1">
                <a:latin typeface="Arial"/>
                <a:ea typeface="+mn-lt"/>
                <a:cs typeface="+mn-lt"/>
              </a:rPr>
              <a:t>чтобы</a:t>
            </a:r>
            <a:r>
              <a:rPr lang="en-US" dirty="0">
                <a:latin typeface="Arial"/>
                <a:ea typeface="+mn-lt"/>
                <a:cs typeface="+mn-lt"/>
              </a:rPr>
              <a:t> </a:t>
            </a:r>
            <a:r>
              <a:rPr lang="en-US" err="1">
                <a:latin typeface="Arial"/>
                <a:ea typeface="+mn-lt"/>
                <a:cs typeface="+mn-lt"/>
              </a:rPr>
              <a:t>соответствовать</a:t>
            </a:r>
            <a:r>
              <a:rPr lang="en-US" dirty="0">
                <a:latin typeface="Arial"/>
                <a:ea typeface="+mn-lt"/>
                <a:cs typeface="+mn-lt"/>
              </a:rPr>
              <a:t> ECMA-262 Edition 5 и </a:t>
            </a:r>
            <a:r>
              <a:rPr lang="en-US" err="1">
                <a:latin typeface="Arial"/>
                <a:ea typeface="+mn-lt"/>
                <a:cs typeface="+mn-lt"/>
              </a:rPr>
              <a:t>более</a:t>
            </a:r>
            <a:r>
              <a:rPr lang="en-US" dirty="0">
                <a:latin typeface="Arial"/>
                <a:ea typeface="+mn-lt"/>
                <a:cs typeface="+mn-lt"/>
              </a:rPr>
              <a:t> </a:t>
            </a:r>
            <a:r>
              <a:rPr lang="en-US" err="1">
                <a:latin typeface="Arial"/>
                <a:ea typeface="+mn-lt"/>
                <a:cs typeface="+mn-lt"/>
              </a:rPr>
              <a:t>поздним</a:t>
            </a:r>
            <a:r>
              <a:rPr lang="en-US" dirty="0">
                <a:latin typeface="Arial"/>
                <a:ea typeface="+mn-lt"/>
                <a:cs typeface="+mn-lt"/>
              </a:rPr>
              <a:t> </a:t>
            </a:r>
            <a:r>
              <a:rPr lang="en-US" err="1">
                <a:latin typeface="Arial"/>
                <a:ea typeface="+mn-lt"/>
                <a:cs typeface="+mn-lt"/>
              </a:rPr>
              <a:t>версиям</a:t>
            </a:r>
            <a:r>
              <a:rPr lang="en-US" dirty="0">
                <a:latin typeface="Arial"/>
                <a:ea typeface="+mn-lt"/>
                <a:cs typeface="+mn-lt"/>
              </a:rPr>
              <a:t>. </a:t>
            </a:r>
            <a:r>
              <a:rPr lang="en-US" err="1">
                <a:latin typeface="Arial"/>
                <a:ea typeface="+mn-lt"/>
                <a:cs typeface="+mn-lt"/>
              </a:rPr>
              <a:t>Этот</a:t>
            </a:r>
            <a:r>
              <a:rPr lang="en-US" dirty="0">
                <a:latin typeface="Arial"/>
                <a:ea typeface="+mn-lt"/>
                <a:cs typeface="+mn-lt"/>
              </a:rPr>
              <a:t> </a:t>
            </a:r>
            <a:r>
              <a:rPr lang="en-US" err="1">
                <a:latin typeface="Arial"/>
                <a:ea typeface="+mn-lt"/>
                <a:cs typeface="+mn-lt"/>
              </a:rPr>
              <a:t>движок</a:t>
            </a:r>
            <a:r>
              <a:rPr lang="en-US" dirty="0">
                <a:latin typeface="Arial"/>
                <a:ea typeface="+mn-lt"/>
                <a:cs typeface="+mn-lt"/>
              </a:rPr>
              <a:t> </a:t>
            </a:r>
            <a:r>
              <a:rPr lang="en-US" err="1">
                <a:latin typeface="Arial"/>
                <a:ea typeface="+mn-lt"/>
                <a:cs typeface="+mn-lt"/>
              </a:rPr>
              <a:t>называется</a:t>
            </a:r>
            <a:r>
              <a:rPr lang="en-US" dirty="0">
                <a:latin typeface="Arial"/>
                <a:ea typeface="+mn-lt"/>
                <a:cs typeface="+mn-lt"/>
              </a:rPr>
              <a:t> </a:t>
            </a:r>
            <a:r>
              <a:rPr lang="en-US" err="1">
                <a:latin typeface="Arial"/>
                <a:ea typeface="+mn-lt"/>
                <a:cs typeface="+mn-lt"/>
              </a:rPr>
              <a:t>SpiderMonkey</a:t>
            </a:r>
            <a:r>
              <a:rPr lang="en-US" dirty="0">
                <a:latin typeface="Arial"/>
                <a:ea typeface="+mn-lt"/>
                <a:cs typeface="+mn-lt"/>
              </a:rPr>
              <a:t> и </a:t>
            </a:r>
            <a:r>
              <a:rPr lang="en-US" err="1">
                <a:latin typeface="Arial"/>
                <a:ea typeface="+mn-lt"/>
                <a:cs typeface="+mn-lt"/>
              </a:rPr>
              <a:t>реализован</a:t>
            </a:r>
            <a:r>
              <a:rPr lang="en-US" dirty="0">
                <a:latin typeface="Arial"/>
                <a:ea typeface="+mn-lt"/>
                <a:cs typeface="+mn-lt"/>
              </a:rPr>
              <a:t> </a:t>
            </a:r>
            <a:r>
              <a:rPr lang="en-US" err="1">
                <a:latin typeface="Arial"/>
                <a:ea typeface="+mn-lt"/>
                <a:cs typeface="+mn-lt"/>
              </a:rPr>
              <a:t>на</a:t>
            </a:r>
            <a:r>
              <a:rPr lang="en-US" dirty="0">
                <a:latin typeface="Arial"/>
                <a:ea typeface="+mn-lt"/>
                <a:cs typeface="+mn-lt"/>
              </a:rPr>
              <a:t> </a:t>
            </a:r>
            <a:r>
              <a:rPr lang="en-US" err="1">
                <a:latin typeface="Arial"/>
                <a:ea typeface="+mn-lt"/>
                <a:cs typeface="+mn-lt"/>
              </a:rPr>
              <a:t>языке</a:t>
            </a:r>
            <a:r>
              <a:rPr lang="en-US" dirty="0">
                <a:latin typeface="Arial"/>
                <a:ea typeface="+mn-lt"/>
                <a:cs typeface="+mn-lt"/>
              </a:rPr>
              <a:t> C/C++. </a:t>
            </a:r>
            <a:r>
              <a:rPr lang="en-US">
                <a:latin typeface="Arial"/>
                <a:ea typeface="+mn-lt"/>
                <a:cs typeface="+mn-lt"/>
              </a:rPr>
              <a:t>Движок Rhino создан Норрисом Бойдом и реализован на языке </a:t>
            </a:r>
            <a:r>
              <a:rPr lang="en-US" dirty="0">
                <a:latin typeface="Arial"/>
                <a:ea typeface="+mn-lt"/>
                <a:cs typeface="+mn-lt"/>
              </a:rPr>
              <a:t>Java. Как и SpiderMonkey, Rhino соответствует ECMA-262 Edition 5.</a:t>
            </a:r>
            <a:endParaRPr lang="en-US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5213248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>
            <a:extLst>
              <a:ext uri="{FF2B5EF4-FFF2-40B4-BE49-F238E27FC236}">
                <a16:creationId xmlns:a16="http://schemas.microsoft.com/office/drawing/2014/main" id="{348AA85A-A2FB-48C8-A4D1-6F04C648A5B7}"/>
              </a:ext>
            </a:extLst>
          </p:cNvPr>
          <p:cNvSpPr>
            <a:spLocks/>
          </p:cNvSpPr>
          <p:nvPr/>
        </p:nvSpPr>
        <p:spPr bwMode="auto">
          <a:xfrm>
            <a:off x="1788781" y="889237"/>
            <a:ext cx="879458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ru-RU" sz="3600" b="1">
                <a:latin typeface="Arial"/>
                <a:cs typeface="Arial"/>
              </a:rPr>
              <a:t>Число</a:t>
            </a:r>
            <a:endParaRPr lang="ru-RU" b="1">
              <a:cs typeface="Arial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53F99F6-6210-4998-8E3F-38514E4974E8}"/>
              </a:ext>
            </a:extLst>
          </p:cNvPr>
          <p:cNvSpPr txBox="1">
            <a:spLocks noGrp="1"/>
          </p:cNvSpPr>
          <p:nvPr/>
        </p:nvSpPr>
        <p:spPr bwMode="auto">
          <a:xfrm>
            <a:off x="8534400" y="6178903"/>
            <a:ext cx="2133600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ru-RU" altLang="ru-RU" sz="1600">
                <a:latin typeface="Arial"/>
                <a:cs typeface="Arial"/>
              </a:rPr>
              <a:t>40</a:t>
            </a:r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D215503F-5F7F-48BF-9CE5-9CFD652DFB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93085" y="1761468"/>
            <a:ext cx="9025873" cy="823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>
              <a:spcAft>
                <a:spcPct val="0"/>
              </a:spcAft>
              <a:buNone/>
            </a:pPr>
            <a:r>
              <a:rPr lang="ru-RU" sz="1800">
                <a:latin typeface="Arial"/>
                <a:cs typeface="Arial"/>
              </a:rPr>
              <a:t>NaN означает вычислительную ошибку. Это результат неправильной или неопределённой математической операции, например:</a:t>
            </a:r>
            <a:endParaRPr lang="ru-RU"/>
          </a:p>
        </p:txBody>
      </p:sp>
      <p:pic>
        <p:nvPicPr>
          <p:cNvPr id="3" name="Рисунок 3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497824BF-6EA3-49F7-A608-1AC3963E45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7572" y="2743582"/>
            <a:ext cx="6456855" cy="3061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2491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>
            <a:extLst>
              <a:ext uri="{FF2B5EF4-FFF2-40B4-BE49-F238E27FC236}">
                <a16:creationId xmlns:a16="http://schemas.microsoft.com/office/drawing/2014/main" id="{348AA85A-A2FB-48C8-A4D1-6F04C648A5B7}"/>
              </a:ext>
            </a:extLst>
          </p:cNvPr>
          <p:cNvSpPr>
            <a:spLocks/>
          </p:cNvSpPr>
          <p:nvPr/>
        </p:nvSpPr>
        <p:spPr bwMode="auto">
          <a:xfrm>
            <a:off x="1788781" y="889237"/>
            <a:ext cx="879458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ru-RU" sz="3600" b="1">
                <a:latin typeface="Arial"/>
                <a:cs typeface="Arial"/>
              </a:rPr>
              <a:t>BigInt</a:t>
            </a:r>
            <a:endParaRPr lang="ru-RU" b="1">
              <a:cs typeface="Arial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53F99F6-6210-4998-8E3F-38514E4974E8}"/>
              </a:ext>
            </a:extLst>
          </p:cNvPr>
          <p:cNvSpPr txBox="1">
            <a:spLocks noGrp="1"/>
          </p:cNvSpPr>
          <p:nvPr/>
        </p:nvSpPr>
        <p:spPr bwMode="auto">
          <a:xfrm>
            <a:off x="8534400" y="6178903"/>
            <a:ext cx="2133600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ru-RU" altLang="ru-RU" sz="1600">
                <a:latin typeface="Arial"/>
                <a:cs typeface="Arial"/>
              </a:rPr>
              <a:t>41</a:t>
            </a:r>
            <a:endParaRPr lang="ru-RU" altLang="ru-RU" sz="1600" dirty="0">
              <a:latin typeface="Arial"/>
              <a:cs typeface="Arial"/>
            </a:endParaRPr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D215503F-5F7F-48BF-9CE5-9CFD652DFB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93085" y="1524985"/>
            <a:ext cx="9192287" cy="23039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ru-RU" sz="1800">
                <a:latin typeface="Arial"/>
                <a:cs typeface="Arial"/>
              </a:rPr>
              <a:t>В JavaScript тип «number» не может содержать числа больше, чем (253-1) (т. е. 9007199254740991), или меньше, чем -(253-1) для отрицательных чисел. Это техническое ограничение вызвано их внутренним представлением. Для большинства случаев этого достаточно. </a:t>
            </a:r>
            <a:endParaRPr lang="ru-RU">
              <a:latin typeface="Arial"/>
              <a:cs typeface="Arial" panose="020B0604020202020204" pitchFamily="34" charset="0"/>
            </a:endParaRPr>
          </a:p>
          <a:p>
            <a:pPr>
              <a:buNone/>
            </a:pPr>
            <a:r>
              <a:rPr lang="ru-RU" sz="1800">
                <a:latin typeface="Arial"/>
                <a:cs typeface="Arial"/>
              </a:rPr>
              <a:t>Но иногда нам нужны действительно гигантские числа, например, в криптографии или при использовании метки времени («timestamp») с микросекундами. </a:t>
            </a:r>
            <a:endParaRPr lang="ru-RU">
              <a:cs typeface="Arial"/>
            </a:endParaRPr>
          </a:p>
          <a:p>
            <a:pPr>
              <a:buNone/>
            </a:pPr>
            <a:r>
              <a:rPr lang="ru-RU" sz="1800">
                <a:latin typeface="Arial"/>
                <a:cs typeface="Arial"/>
              </a:rPr>
              <a:t>Тип BigInt был добавлен в JavaScript, чтобы дать возможность работать с целыми числами произвольной длины. Чтобы создать значение типа BigInt, необходимо добавить n в конец числового литерала </a:t>
            </a:r>
            <a:endParaRPr lang="ru-RU">
              <a:cs typeface="Arial"/>
            </a:endParaRPr>
          </a:p>
        </p:txBody>
      </p:sp>
      <p:pic>
        <p:nvPicPr>
          <p:cNvPr id="2" name="Рисунок 3">
            <a:extLst>
              <a:ext uri="{FF2B5EF4-FFF2-40B4-BE49-F238E27FC236}">
                <a16:creationId xmlns:a16="http://schemas.microsoft.com/office/drawing/2014/main" id="{E9637FCA-0355-4A81-9C5C-A540776EC1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4055" y="4309269"/>
            <a:ext cx="6159061" cy="2180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65172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>
            <a:extLst>
              <a:ext uri="{FF2B5EF4-FFF2-40B4-BE49-F238E27FC236}">
                <a16:creationId xmlns:a16="http://schemas.microsoft.com/office/drawing/2014/main" id="{348AA85A-A2FB-48C8-A4D1-6F04C648A5B7}"/>
              </a:ext>
            </a:extLst>
          </p:cNvPr>
          <p:cNvSpPr>
            <a:spLocks/>
          </p:cNvSpPr>
          <p:nvPr/>
        </p:nvSpPr>
        <p:spPr bwMode="auto">
          <a:xfrm>
            <a:off x="1788781" y="889237"/>
            <a:ext cx="879458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ru-RU" sz="3600" b="1">
                <a:latin typeface="Arial"/>
                <a:cs typeface="Arial"/>
              </a:rPr>
              <a:t>Строка</a:t>
            </a:r>
            <a:endParaRPr lang="ru-RU" b="1">
              <a:cs typeface="Arial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53F99F6-6210-4998-8E3F-38514E4974E8}"/>
              </a:ext>
            </a:extLst>
          </p:cNvPr>
          <p:cNvSpPr txBox="1">
            <a:spLocks noGrp="1"/>
          </p:cNvSpPr>
          <p:nvPr/>
        </p:nvSpPr>
        <p:spPr bwMode="auto">
          <a:xfrm>
            <a:off x="8534400" y="6178903"/>
            <a:ext cx="2133600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ru-RU" altLang="ru-RU" sz="1600">
                <a:latin typeface="Arial"/>
                <a:cs typeface="Arial"/>
              </a:rPr>
              <a:t>42</a:t>
            </a:r>
            <a:endParaRPr lang="ru-RU" altLang="ru-RU" sz="1600" dirty="0">
              <a:latin typeface="Arial"/>
              <a:cs typeface="Arial"/>
            </a:endParaRPr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D215503F-5F7F-48BF-9CE5-9CFD652DFB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93085" y="1524985"/>
            <a:ext cx="9192287" cy="23039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ru-RU" sz="1800">
                <a:latin typeface="Arial"/>
                <a:cs typeface="Arial"/>
              </a:rPr>
              <a:t>В JavaScript существует три типа кавычек.</a:t>
            </a:r>
            <a:endParaRPr lang="ru-RU"/>
          </a:p>
          <a:p>
            <a:pPr marL="285750" indent="-285750"/>
            <a:r>
              <a:rPr lang="ru-RU" sz="1800">
                <a:latin typeface="Arial"/>
                <a:cs typeface="Arial"/>
              </a:rPr>
              <a:t>Двойные кавычки: </a:t>
            </a:r>
            <a:r>
              <a:rPr lang="ru-RU" sz="1800">
                <a:latin typeface="Consolas"/>
                <a:cs typeface="Arial"/>
              </a:rPr>
              <a:t>"Привет"</a:t>
            </a:r>
            <a:r>
              <a:rPr lang="ru-RU" sz="1800">
                <a:latin typeface="Arial"/>
                <a:cs typeface="Arial"/>
              </a:rPr>
              <a:t>.</a:t>
            </a:r>
            <a:endParaRPr lang="ru-RU"/>
          </a:p>
          <a:p>
            <a:pPr marL="285750" indent="-285750"/>
            <a:r>
              <a:rPr lang="ru-RU" sz="1800">
                <a:latin typeface="Arial"/>
                <a:cs typeface="Arial"/>
              </a:rPr>
              <a:t>Одинарные кавычки: </a:t>
            </a:r>
            <a:r>
              <a:rPr lang="ru-RU" sz="1800">
                <a:latin typeface="Consolas"/>
                <a:cs typeface="Arial"/>
              </a:rPr>
              <a:t>'Привет'</a:t>
            </a:r>
            <a:r>
              <a:rPr lang="ru-RU" sz="1800">
                <a:latin typeface="Arial"/>
                <a:cs typeface="Arial"/>
              </a:rPr>
              <a:t>.</a:t>
            </a:r>
            <a:endParaRPr lang="ru-RU"/>
          </a:p>
          <a:p>
            <a:pPr marL="285750" indent="-285750"/>
            <a:r>
              <a:rPr lang="ru-RU" sz="1800">
                <a:latin typeface="Arial"/>
                <a:cs typeface="Arial"/>
              </a:rPr>
              <a:t>Обратные кавычки: </a:t>
            </a:r>
            <a:r>
              <a:rPr lang="ru-RU" sz="1800">
                <a:latin typeface="Consolas"/>
                <a:cs typeface="Arial"/>
              </a:rPr>
              <a:t>`Привет`</a:t>
            </a:r>
            <a:r>
              <a:rPr lang="ru-RU" sz="1800">
                <a:latin typeface="Arial"/>
                <a:cs typeface="Arial"/>
              </a:rPr>
              <a:t>.</a:t>
            </a:r>
            <a:endParaRPr lang="ru-RU"/>
          </a:p>
          <a:p>
            <a:pPr>
              <a:buNone/>
            </a:pPr>
            <a:endParaRPr lang="ru-RU" sz="1800" dirty="0">
              <a:cs typeface="Arial"/>
            </a:endParaRPr>
          </a:p>
        </p:txBody>
      </p:sp>
      <p:pic>
        <p:nvPicPr>
          <p:cNvPr id="3" name="Рисунок 3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E1B5E574-9D8B-4EE4-90F0-92793C62C9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1917" y="3371863"/>
            <a:ext cx="7779406" cy="247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40206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>
            <a:extLst>
              <a:ext uri="{FF2B5EF4-FFF2-40B4-BE49-F238E27FC236}">
                <a16:creationId xmlns:a16="http://schemas.microsoft.com/office/drawing/2014/main" id="{348AA85A-A2FB-48C8-A4D1-6F04C648A5B7}"/>
              </a:ext>
            </a:extLst>
          </p:cNvPr>
          <p:cNvSpPr>
            <a:spLocks/>
          </p:cNvSpPr>
          <p:nvPr/>
        </p:nvSpPr>
        <p:spPr bwMode="auto">
          <a:xfrm>
            <a:off x="1788781" y="889237"/>
            <a:ext cx="879458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ru-RU" sz="3600" b="1">
                <a:latin typeface="Arial"/>
                <a:cs typeface="Arial"/>
              </a:rPr>
              <a:t>Строка</a:t>
            </a:r>
            <a:endParaRPr lang="ru-RU" b="1">
              <a:cs typeface="Arial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53F99F6-6210-4998-8E3F-38514E4974E8}"/>
              </a:ext>
            </a:extLst>
          </p:cNvPr>
          <p:cNvSpPr txBox="1">
            <a:spLocks noGrp="1"/>
          </p:cNvSpPr>
          <p:nvPr/>
        </p:nvSpPr>
        <p:spPr bwMode="auto">
          <a:xfrm>
            <a:off x="8534400" y="6178903"/>
            <a:ext cx="2133600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ru-RU" altLang="ru-RU" sz="1600">
                <a:latin typeface="Arial"/>
                <a:cs typeface="Arial"/>
              </a:rPr>
              <a:t>43</a:t>
            </a:r>
            <a:endParaRPr lang="ru-RU" altLang="ru-RU" sz="1600" dirty="0">
              <a:latin typeface="Arial"/>
              <a:cs typeface="Arial"/>
            </a:endParaRPr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D215503F-5F7F-48BF-9CE5-9CFD652DFB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93085" y="1524985"/>
            <a:ext cx="9192287" cy="15069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ru-RU" sz="1800">
                <a:latin typeface="Arial"/>
                <a:cs typeface="Arial"/>
              </a:rPr>
              <a:t>Двойные или одинарные кавычки являются «простыми», между ними нет разницы в JavaScript. </a:t>
            </a:r>
            <a:endParaRPr lang="ru-RU">
              <a:cs typeface="Arial"/>
            </a:endParaRPr>
          </a:p>
          <a:p>
            <a:pPr>
              <a:buNone/>
            </a:pPr>
            <a:r>
              <a:rPr lang="ru-RU" sz="1800">
                <a:latin typeface="Arial"/>
                <a:cs typeface="Arial"/>
              </a:rPr>
              <a:t>Обратные же кавычки имеют расширенную функциональность. Они позволяют </a:t>
            </a:r>
            <a:r>
              <a:rPr lang="ru-RU" sz="1800" dirty="0">
                <a:latin typeface="Arial"/>
                <a:cs typeface="Arial"/>
              </a:rPr>
              <a:t>встраивать выражения в строку, заключая их в ${…}. Например</a:t>
            </a:r>
            <a:endParaRPr lang="ru-RU" dirty="0">
              <a:cs typeface="Arial"/>
            </a:endParaRPr>
          </a:p>
        </p:txBody>
      </p:sp>
      <p:pic>
        <p:nvPicPr>
          <p:cNvPr id="2" name="Рисунок 3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F812411E-C441-4151-8D86-12F1DF693A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7986" y="3029996"/>
            <a:ext cx="5791200" cy="3399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70291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>
            <a:extLst>
              <a:ext uri="{FF2B5EF4-FFF2-40B4-BE49-F238E27FC236}">
                <a16:creationId xmlns:a16="http://schemas.microsoft.com/office/drawing/2014/main" id="{348AA85A-A2FB-48C8-A4D1-6F04C648A5B7}"/>
              </a:ext>
            </a:extLst>
          </p:cNvPr>
          <p:cNvSpPr>
            <a:spLocks/>
          </p:cNvSpPr>
          <p:nvPr/>
        </p:nvSpPr>
        <p:spPr bwMode="auto">
          <a:xfrm>
            <a:off x="1788781" y="889237"/>
            <a:ext cx="879458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ru-RU" sz="3600" b="1">
                <a:latin typeface="Arial"/>
                <a:cs typeface="Arial"/>
              </a:rPr>
              <a:t>Булевый (логический) тип</a:t>
            </a:r>
            <a:endParaRPr lang="ru-RU" b="1">
              <a:cs typeface="Arial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53F99F6-6210-4998-8E3F-38514E4974E8}"/>
              </a:ext>
            </a:extLst>
          </p:cNvPr>
          <p:cNvSpPr txBox="1">
            <a:spLocks noGrp="1"/>
          </p:cNvSpPr>
          <p:nvPr/>
        </p:nvSpPr>
        <p:spPr bwMode="auto">
          <a:xfrm>
            <a:off x="8534400" y="6178903"/>
            <a:ext cx="2133600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ru-RU" altLang="ru-RU" sz="1600">
                <a:latin typeface="Arial"/>
                <a:cs typeface="Arial"/>
              </a:rPr>
              <a:t>44</a:t>
            </a:r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D215503F-5F7F-48BF-9CE5-9CFD652DFB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93085" y="1524985"/>
            <a:ext cx="9192287" cy="15069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ru-RU" sz="1800">
                <a:latin typeface="Arial"/>
                <a:cs typeface="Arial"/>
              </a:rPr>
              <a:t>Булевый тип (</a:t>
            </a:r>
            <a:r>
              <a:rPr lang="ru-RU" sz="1800">
                <a:latin typeface="Consolas"/>
                <a:cs typeface="Arial"/>
              </a:rPr>
              <a:t>boolean</a:t>
            </a:r>
            <a:r>
              <a:rPr lang="ru-RU" sz="1800">
                <a:latin typeface="Arial"/>
                <a:cs typeface="Arial"/>
              </a:rPr>
              <a:t>) может принимать только два значения: </a:t>
            </a:r>
            <a:r>
              <a:rPr lang="ru-RU" sz="1800">
                <a:latin typeface="Consolas"/>
                <a:cs typeface="Arial"/>
              </a:rPr>
              <a:t>true</a:t>
            </a:r>
            <a:r>
              <a:rPr lang="ru-RU" sz="1800">
                <a:latin typeface="Arial"/>
                <a:cs typeface="Arial"/>
              </a:rPr>
              <a:t> (истина) и </a:t>
            </a:r>
            <a:r>
              <a:rPr lang="ru-RU" sz="1800">
                <a:latin typeface="Consolas"/>
                <a:cs typeface="Arial"/>
              </a:rPr>
              <a:t>false</a:t>
            </a:r>
            <a:r>
              <a:rPr lang="ru-RU" sz="1800">
                <a:latin typeface="Arial"/>
                <a:cs typeface="Arial"/>
              </a:rPr>
              <a:t> (ложь).</a:t>
            </a:r>
          </a:p>
          <a:p>
            <a:pPr>
              <a:buNone/>
            </a:pPr>
            <a:r>
              <a:rPr lang="ru-RU" sz="1800">
                <a:cs typeface="Arial"/>
              </a:rPr>
              <a:t>Булевые значения также могут быть результатом сравнений</a:t>
            </a:r>
            <a:endParaRPr lang="ru-RU"/>
          </a:p>
        </p:txBody>
      </p:sp>
      <p:pic>
        <p:nvPicPr>
          <p:cNvPr id="3" name="Рисунок 3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6D04AD39-C5FB-4057-977C-00C01420E0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2676" y="3028775"/>
            <a:ext cx="6237889" cy="2972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71872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>
            <a:extLst>
              <a:ext uri="{FF2B5EF4-FFF2-40B4-BE49-F238E27FC236}">
                <a16:creationId xmlns:a16="http://schemas.microsoft.com/office/drawing/2014/main" id="{348AA85A-A2FB-48C8-A4D1-6F04C648A5B7}"/>
              </a:ext>
            </a:extLst>
          </p:cNvPr>
          <p:cNvSpPr>
            <a:spLocks/>
          </p:cNvSpPr>
          <p:nvPr/>
        </p:nvSpPr>
        <p:spPr bwMode="auto">
          <a:xfrm>
            <a:off x="1788781" y="889237"/>
            <a:ext cx="879458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ru-RU" sz="3600" b="1">
                <a:latin typeface="Arial"/>
                <a:cs typeface="Arial"/>
              </a:rPr>
              <a:t>Значение «null»</a:t>
            </a:r>
            <a:endParaRPr lang="ru-RU" b="1">
              <a:cs typeface="Arial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53F99F6-6210-4998-8E3F-38514E4974E8}"/>
              </a:ext>
            </a:extLst>
          </p:cNvPr>
          <p:cNvSpPr txBox="1">
            <a:spLocks noGrp="1"/>
          </p:cNvSpPr>
          <p:nvPr/>
        </p:nvSpPr>
        <p:spPr bwMode="auto">
          <a:xfrm>
            <a:off x="8534400" y="6178903"/>
            <a:ext cx="2133600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ru-RU" altLang="ru-RU" sz="1600">
                <a:latin typeface="Arial"/>
                <a:cs typeface="Arial"/>
              </a:rPr>
              <a:t>45</a:t>
            </a:r>
            <a:endParaRPr lang="ru-RU" altLang="ru-RU" sz="1600" dirty="0">
              <a:latin typeface="Arial"/>
              <a:cs typeface="Arial"/>
            </a:endParaRPr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D215503F-5F7F-48BF-9CE5-9CFD652DFB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93085" y="1524985"/>
            <a:ext cx="9192287" cy="15069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ru-RU" sz="1800">
                <a:latin typeface="Arial"/>
                <a:cs typeface="Arial"/>
              </a:rPr>
              <a:t>В JavaScript </a:t>
            </a:r>
            <a:r>
              <a:rPr lang="ru-RU" sz="1800">
                <a:latin typeface="Consolas"/>
                <a:cs typeface="Arial"/>
              </a:rPr>
              <a:t>null</a:t>
            </a:r>
            <a:r>
              <a:rPr lang="ru-RU" sz="1800">
                <a:latin typeface="Arial"/>
                <a:cs typeface="Arial"/>
              </a:rPr>
              <a:t> не является «ссылкой на несуществующий объект» или «нулевым указателем», как в некоторых других языках.</a:t>
            </a:r>
            <a:endParaRPr lang="ru-RU"/>
          </a:p>
          <a:p>
            <a:pPr>
              <a:buNone/>
            </a:pPr>
            <a:r>
              <a:rPr lang="ru-RU" sz="1800">
                <a:latin typeface="Arial"/>
                <a:cs typeface="Arial"/>
              </a:rPr>
              <a:t>Это просто специальное значение, которое представляет собой «ничего», «пусто» или «значение неизвестно».</a:t>
            </a:r>
            <a:endParaRPr lang="ru-RU"/>
          </a:p>
          <a:p>
            <a:pPr>
              <a:buNone/>
            </a:pPr>
            <a:endParaRPr lang="ru-RU" sz="1800" dirty="0">
              <a:cs typeface="Arial"/>
            </a:endParaRPr>
          </a:p>
        </p:txBody>
      </p:sp>
      <p:pic>
        <p:nvPicPr>
          <p:cNvPr id="2" name="Рисунок 3" descr="Изображение выглядит как текст, часы, устройство&#10;&#10;Автоматически созданное описание">
            <a:extLst>
              <a:ext uri="{FF2B5EF4-FFF2-40B4-BE49-F238E27FC236}">
                <a16:creationId xmlns:a16="http://schemas.microsoft.com/office/drawing/2014/main" id="{FD4FAC28-02D2-4FD3-B714-ED95FBE9F8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2469" y="3171664"/>
            <a:ext cx="4302234" cy="3002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59030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>
            <a:extLst>
              <a:ext uri="{FF2B5EF4-FFF2-40B4-BE49-F238E27FC236}">
                <a16:creationId xmlns:a16="http://schemas.microsoft.com/office/drawing/2014/main" id="{348AA85A-A2FB-48C8-A4D1-6F04C648A5B7}"/>
              </a:ext>
            </a:extLst>
          </p:cNvPr>
          <p:cNvSpPr>
            <a:spLocks/>
          </p:cNvSpPr>
          <p:nvPr/>
        </p:nvSpPr>
        <p:spPr bwMode="auto">
          <a:xfrm>
            <a:off x="1788781" y="889237"/>
            <a:ext cx="879458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ru-RU" sz="3600" b="1">
                <a:latin typeface="Arial"/>
                <a:cs typeface="Arial"/>
              </a:rPr>
              <a:t>Значение «undefined»</a:t>
            </a:r>
            <a:endParaRPr lang="ru-RU" b="1">
              <a:cs typeface="Arial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53F99F6-6210-4998-8E3F-38514E4974E8}"/>
              </a:ext>
            </a:extLst>
          </p:cNvPr>
          <p:cNvSpPr txBox="1">
            <a:spLocks noGrp="1"/>
          </p:cNvSpPr>
          <p:nvPr/>
        </p:nvSpPr>
        <p:spPr bwMode="auto">
          <a:xfrm>
            <a:off x="8534400" y="6178903"/>
            <a:ext cx="2133600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ru-RU" altLang="ru-RU" sz="1600">
                <a:latin typeface="Arial"/>
                <a:cs typeface="Arial"/>
              </a:rPr>
              <a:t>46</a:t>
            </a:r>
            <a:endParaRPr lang="ru-RU" altLang="ru-RU" sz="1600" dirty="0">
              <a:latin typeface="Arial"/>
              <a:cs typeface="Arial"/>
            </a:endParaRPr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D215503F-5F7F-48BF-9CE5-9CFD652DFB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93085" y="1524985"/>
            <a:ext cx="9192287" cy="15069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ru-RU" sz="1800">
                <a:latin typeface="Arial"/>
                <a:cs typeface="Arial"/>
              </a:rPr>
              <a:t>Оно формирует тип из самого себя так же, как и null. Оно означает, что «значение не было присвоено». Если переменная объявлена, но ей не присвоено никакого значения, то её значением будет undefined</a:t>
            </a:r>
            <a:endParaRPr lang="ru-RU"/>
          </a:p>
        </p:txBody>
      </p:sp>
      <p:pic>
        <p:nvPicPr>
          <p:cNvPr id="3" name="Рисунок 3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679D20A1-158F-4C11-8474-58686524CE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6332" y="2703323"/>
            <a:ext cx="3706648" cy="3351975"/>
          </a:xfrm>
          <a:prstGeom prst="rect">
            <a:avLst/>
          </a:prstGeom>
        </p:spPr>
      </p:pic>
      <p:pic>
        <p:nvPicPr>
          <p:cNvPr id="4" name="Рисунок 5">
            <a:extLst>
              <a:ext uri="{FF2B5EF4-FFF2-40B4-BE49-F238E27FC236}">
                <a16:creationId xmlns:a16="http://schemas.microsoft.com/office/drawing/2014/main" id="{B4E698D5-6449-4644-9881-ADE5E4C1D9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5227" y="3294282"/>
            <a:ext cx="6220372" cy="1802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95558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>
            <a:extLst>
              <a:ext uri="{FF2B5EF4-FFF2-40B4-BE49-F238E27FC236}">
                <a16:creationId xmlns:a16="http://schemas.microsoft.com/office/drawing/2014/main" id="{348AA85A-A2FB-48C8-A4D1-6F04C648A5B7}"/>
              </a:ext>
            </a:extLst>
          </p:cNvPr>
          <p:cNvSpPr>
            <a:spLocks/>
          </p:cNvSpPr>
          <p:nvPr/>
        </p:nvSpPr>
        <p:spPr bwMode="auto">
          <a:xfrm>
            <a:off x="1788781" y="889237"/>
            <a:ext cx="879458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ru-RU" sz="3600" b="1">
                <a:latin typeface="Arial"/>
                <a:cs typeface="Arial"/>
              </a:rPr>
              <a:t>Оператор typeof</a:t>
            </a:r>
            <a:endParaRPr lang="ru-RU" b="1">
              <a:cs typeface="Arial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53F99F6-6210-4998-8E3F-38514E4974E8}"/>
              </a:ext>
            </a:extLst>
          </p:cNvPr>
          <p:cNvSpPr txBox="1">
            <a:spLocks noGrp="1"/>
          </p:cNvSpPr>
          <p:nvPr/>
        </p:nvSpPr>
        <p:spPr bwMode="auto">
          <a:xfrm>
            <a:off x="8534400" y="6178903"/>
            <a:ext cx="2133600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ru-RU" altLang="ru-RU" sz="1600">
                <a:latin typeface="Arial"/>
                <a:cs typeface="Arial"/>
              </a:rPr>
              <a:t>47</a:t>
            </a:r>
            <a:endParaRPr lang="ru-RU" altLang="ru-RU" sz="1600" dirty="0">
              <a:latin typeface="Arial"/>
              <a:cs typeface="Arial"/>
            </a:endParaRPr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D215503F-5F7F-48BF-9CE5-9CFD652DFB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93085" y="1524985"/>
            <a:ext cx="9192287" cy="8763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ru-RU" sz="1800">
                <a:latin typeface="Arial"/>
                <a:cs typeface="Arial"/>
              </a:rPr>
              <a:t>Оператор </a:t>
            </a:r>
            <a:r>
              <a:rPr lang="ru-RU" sz="1800">
                <a:latin typeface="Consolas"/>
                <a:cs typeface="Arial"/>
              </a:rPr>
              <a:t>typeof</a:t>
            </a:r>
            <a:r>
              <a:rPr lang="ru-RU" sz="1800">
                <a:latin typeface="Arial"/>
                <a:cs typeface="Arial"/>
              </a:rPr>
              <a:t> возвращает тип аргумента. Это полезно, когда мы хотим обрабатывать значения различных типов по-разному или просто хотим сделать проверку.</a:t>
            </a:r>
            <a:endParaRPr lang="ru-RU"/>
          </a:p>
        </p:txBody>
      </p:sp>
      <p:pic>
        <p:nvPicPr>
          <p:cNvPr id="2" name="Рисунок 5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C635FFF8-0F64-40A2-8403-954FA1EB3F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7849" y="2335886"/>
            <a:ext cx="3347544" cy="4437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7445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>
            <a:extLst>
              <a:ext uri="{FF2B5EF4-FFF2-40B4-BE49-F238E27FC236}">
                <a16:creationId xmlns:a16="http://schemas.microsoft.com/office/drawing/2014/main" id="{348AA85A-A2FB-48C8-A4D1-6F04C648A5B7}"/>
              </a:ext>
            </a:extLst>
          </p:cNvPr>
          <p:cNvSpPr>
            <a:spLocks/>
          </p:cNvSpPr>
          <p:nvPr/>
        </p:nvSpPr>
        <p:spPr bwMode="auto">
          <a:xfrm>
            <a:off x="1788781" y="889237"/>
            <a:ext cx="879458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ru-RU" sz="3600" b="1">
                <a:latin typeface="Arial"/>
                <a:cs typeface="Arial"/>
              </a:rPr>
              <a:t>Основные типы данных</a:t>
            </a:r>
            <a:endParaRPr lang="ru-RU" b="1">
              <a:cs typeface="Arial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53F99F6-6210-4998-8E3F-38514E4974E8}"/>
              </a:ext>
            </a:extLst>
          </p:cNvPr>
          <p:cNvSpPr txBox="1">
            <a:spLocks noGrp="1"/>
          </p:cNvSpPr>
          <p:nvPr/>
        </p:nvSpPr>
        <p:spPr bwMode="auto">
          <a:xfrm>
            <a:off x="8534400" y="6178903"/>
            <a:ext cx="2133600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ru-RU" altLang="ru-RU" sz="1600">
                <a:latin typeface="Arial"/>
                <a:cs typeface="Arial"/>
              </a:rPr>
              <a:t>48</a:t>
            </a:r>
            <a:endParaRPr lang="ru-RU" altLang="ru-RU" sz="1600" dirty="0">
              <a:latin typeface="Arial"/>
              <a:cs typeface="Arial"/>
            </a:endParaRPr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D215503F-5F7F-48BF-9CE5-9CFD652DFB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93085" y="1524985"/>
            <a:ext cx="9192287" cy="39068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ru-RU" sz="1800">
                <a:cs typeface="Arial"/>
              </a:rPr>
              <a:t>В JavaScript есть 8 основных типов.</a:t>
            </a:r>
            <a:endParaRPr lang="ru-RU"/>
          </a:p>
          <a:p>
            <a:pPr marL="285750" indent="-285750"/>
            <a:r>
              <a:rPr lang="ru-RU" sz="1800">
                <a:latin typeface="Consolas"/>
                <a:cs typeface="Arial"/>
              </a:rPr>
              <a:t>number</a:t>
            </a:r>
            <a:r>
              <a:rPr lang="ru-RU" sz="1800">
                <a:cs typeface="Arial"/>
              </a:rPr>
              <a:t> для любых чисел: целочисленных или чисел с плавающей точкой; целочисленные значения ограничены диапазоном </a:t>
            </a:r>
            <a:r>
              <a:rPr lang="ru-RU" sz="1800">
                <a:latin typeface="Consolas"/>
                <a:cs typeface="Arial"/>
              </a:rPr>
              <a:t>±(2</a:t>
            </a:r>
            <a:r>
              <a:rPr lang="ru-RU" sz="1800" baseline="30000">
                <a:latin typeface="Consolas"/>
                <a:cs typeface="Arial"/>
              </a:rPr>
              <a:t>53</a:t>
            </a:r>
            <a:r>
              <a:rPr lang="ru-RU" sz="1800">
                <a:latin typeface="Consolas"/>
                <a:cs typeface="Arial"/>
              </a:rPr>
              <a:t>-1)</a:t>
            </a:r>
            <a:r>
              <a:rPr lang="ru-RU" sz="1800">
                <a:cs typeface="Arial"/>
              </a:rPr>
              <a:t>.</a:t>
            </a:r>
            <a:endParaRPr lang="ru-RU"/>
          </a:p>
          <a:p>
            <a:pPr marL="285750" indent="-285750"/>
            <a:r>
              <a:rPr lang="ru-RU" sz="1800">
                <a:latin typeface="Consolas"/>
                <a:cs typeface="Arial"/>
              </a:rPr>
              <a:t>bigint</a:t>
            </a:r>
            <a:r>
              <a:rPr lang="ru-RU" sz="1800">
                <a:cs typeface="Arial"/>
              </a:rPr>
              <a:t> для целых чисел произвольной длины.</a:t>
            </a:r>
            <a:endParaRPr lang="ru-RU"/>
          </a:p>
          <a:p>
            <a:pPr marL="285750" indent="-285750"/>
            <a:r>
              <a:rPr lang="ru-RU" sz="1800">
                <a:latin typeface="Consolas"/>
                <a:cs typeface="Arial"/>
              </a:rPr>
              <a:t>string</a:t>
            </a:r>
            <a:r>
              <a:rPr lang="ru-RU" sz="1800">
                <a:cs typeface="Arial"/>
              </a:rPr>
              <a:t> для строк. Строка может содержать ноль или больше символов, нет отдельного символьного типа.</a:t>
            </a:r>
            <a:endParaRPr lang="ru-RU"/>
          </a:p>
          <a:p>
            <a:pPr marL="285750" indent="-285750"/>
            <a:r>
              <a:rPr lang="ru-RU" sz="1800">
                <a:latin typeface="Consolas"/>
                <a:cs typeface="Arial"/>
              </a:rPr>
              <a:t>boolean</a:t>
            </a:r>
            <a:r>
              <a:rPr lang="ru-RU" sz="1800">
                <a:cs typeface="Arial"/>
              </a:rPr>
              <a:t> для </a:t>
            </a:r>
            <a:r>
              <a:rPr lang="ru-RU" sz="1800">
                <a:latin typeface="Consolas"/>
                <a:cs typeface="Arial"/>
              </a:rPr>
              <a:t>true</a:t>
            </a:r>
            <a:r>
              <a:rPr lang="ru-RU" sz="1800">
                <a:cs typeface="Arial"/>
              </a:rPr>
              <a:t>/</a:t>
            </a:r>
            <a:r>
              <a:rPr lang="ru-RU" sz="1800">
                <a:latin typeface="Consolas"/>
                <a:cs typeface="Arial"/>
              </a:rPr>
              <a:t>false</a:t>
            </a:r>
            <a:r>
              <a:rPr lang="ru-RU" sz="1800">
                <a:cs typeface="Arial"/>
              </a:rPr>
              <a:t>.</a:t>
            </a:r>
            <a:endParaRPr lang="ru-RU"/>
          </a:p>
          <a:p>
            <a:pPr marL="285750" indent="-285750"/>
            <a:r>
              <a:rPr lang="ru-RU" sz="1800">
                <a:latin typeface="Consolas"/>
                <a:cs typeface="Arial"/>
              </a:rPr>
              <a:t>null</a:t>
            </a:r>
            <a:r>
              <a:rPr lang="ru-RU" sz="1800">
                <a:cs typeface="Arial"/>
              </a:rPr>
              <a:t> для неизвестных значений – отдельный тип, имеющий одно значение </a:t>
            </a:r>
            <a:r>
              <a:rPr lang="ru-RU" sz="1800">
                <a:latin typeface="Consolas"/>
                <a:cs typeface="Arial"/>
              </a:rPr>
              <a:t>null</a:t>
            </a:r>
            <a:r>
              <a:rPr lang="ru-RU" sz="1800">
                <a:cs typeface="Arial"/>
              </a:rPr>
              <a:t>.</a:t>
            </a:r>
            <a:endParaRPr lang="ru-RU"/>
          </a:p>
          <a:p>
            <a:pPr marL="285750" indent="-285750"/>
            <a:r>
              <a:rPr lang="ru-RU" sz="1800">
                <a:latin typeface="Consolas"/>
                <a:cs typeface="Arial"/>
              </a:rPr>
              <a:t>undefined</a:t>
            </a:r>
            <a:r>
              <a:rPr lang="ru-RU" sz="1800">
                <a:cs typeface="Arial"/>
              </a:rPr>
              <a:t> для неприсвоенных значений – отдельный тип, имеющий одно значение </a:t>
            </a:r>
            <a:r>
              <a:rPr lang="ru-RU" sz="1800">
                <a:latin typeface="Consolas"/>
                <a:cs typeface="Arial"/>
              </a:rPr>
              <a:t>undefined</a:t>
            </a:r>
            <a:r>
              <a:rPr lang="ru-RU" sz="1800">
                <a:cs typeface="Arial"/>
              </a:rPr>
              <a:t>.</a:t>
            </a:r>
            <a:endParaRPr lang="ru-RU"/>
          </a:p>
          <a:p>
            <a:pPr marL="285750" indent="-285750"/>
            <a:r>
              <a:rPr lang="ru-RU" sz="1800">
                <a:latin typeface="Consolas"/>
                <a:cs typeface="Arial"/>
              </a:rPr>
              <a:t>object</a:t>
            </a:r>
            <a:r>
              <a:rPr lang="ru-RU" sz="1800">
                <a:cs typeface="Arial"/>
              </a:rPr>
              <a:t> для более сложных структур данных.</a:t>
            </a:r>
            <a:endParaRPr lang="ru-RU"/>
          </a:p>
          <a:p>
            <a:pPr marL="285750" indent="-285750"/>
            <a:r>
              <a:rPr lang="ru-RU" sz="1800">
                <a:latin typeface="Consolas"/>
                <a:cs typeface="Arial"/>
              </a:rPr>
              <a:t>symbol</a:t>
            </a:r>
            <a:r>
              <a:rPr lang="ru-RU" sz="1800">
                <a:cs typeface="Arial"/>
              </a:rPr>
              <a:t> для уникальных идентификаторов.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0701115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>
            <a:extLst>
              <a:ext uri="{FF2B5EF4-FFF2-40B4-BE49-F238E27FC236}">
                <a16:creationId xmlns:a16="http://schemas.microsoft.com/office/drawing/2014/main" id="{348AA85A-A2FB-48C8-A4D1-6F04C648A5B7}"/>
              </a:ext>
            </a:extLst>
          </p:cNvPr>
          <p:cNvSpPr>
            <a:spLocks/>
          </p:cNvSpPr>
          <p:nvPr/>
        </p:nvSpPr>
        <p:spPr bwMode="auto">
          <a:xfrm>
            <a:off x="1788781" y="889237"/>
            <a:ext cx="879458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ru-RU" sz="3600" b="1">
                <a:latin typeface="Arial"/>
                <a:cs typeface="Arial"/>
              </a:rPr>
              <a:t>Функция alert</a:t>
            </a:r>
            <a:endParaRPr lang="ru-RU">
              <a:cs typeface="Arial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53F99F6-6210-4998-8E3F-38514E4974E8}"/>
              </a:ext>
            </a:extLst>
          </p:cNvPr>
          <p:cNvSpPr txBox="1">
            <a:spLocks noGrp="1"/>
          </p:cNvSpPr>
          <p:nvPr/>
        </p:nvSpPr>
        <p:spPr bwMode="auto">
          <a:xfrm>
            <a:off x="8534400" y="6178903"/>
            <a:ext cx="2133600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ru-RU" altLang="ru-RU" sz="1600">
                <a:latin typeface="Arial"/>
                <a:cs typeface="Arial"/>
              </a:rPr>
              <a:t>49</a:t>
            </a:r>
            <a:endParaRPr lang="ru-RU" altLang="ru-RU" sz="1600" dirty="0">
              <a:latin typeface="Arial"/>
              <a:cs typeface="Arial"/>
            </a:endParaRPr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D215503F-5F7F-48BF-9CE5-9CFD652DFB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93085" y="1761468"/>
            <a:ext cx="8579184" cy="823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ru-RU" sz="1800">
                <a:latin typeface="Arial"/>
                <a:cs typeface="Arial"/>
              </a:rPr>
              <a:t>Показывает сообщение и ждёт, пока пользователь нажмёт кнопку «ОК».</a:t>
            </a:r>
            <a:endParaRPr lang="ru-RU">
              <a:latin typeface="Arial"/>
            </a:endParaRPr>
          </a:p>
          <a:p>
            <a:pPr>
              <a:buNone/>
            </a:pPr>
            <a:endParaRPr lang="ru-RU" sz="1800" dirty="0">
              <a:cs typeface="Arial"/>
            </a:endParaRPr>
          </a:p>
        </p:txBody>
      </p:sp>
      <p:pic>
        <p:nvPicPr>
          <p:cNvPr id="2" name="Рисунок 2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5A734E14-DE9B-48BD-8FCD-EE7C2E8F9B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4676" y="2835854"/>
            <a:ext cx="4328511" cy="3139465"/>
          </a:xfrm>
          <a:prstGeom prst="rect">
            <a:avLst/>
          </a:prstGeom>
        </p:spPr>
      </p:pic>
      <p:pic>
        <p:nvPicPr>
          <p:cNvPr id="3" name="Рисунок 3">
            <a:extLst>
              <a:ext uri="{FF2B5EF4-FFF2-40B4-BE49-F238E27FC236}">
                <a16:creationId xmlns:a16="http://schemas.microsoft.com/office/drawing/2014/main" id="{15A42DEF-2304-46BB-BF4D-8A23E202BC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9021" y="3506370"/>
            <a:ext cx="6404303" cy="1973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066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>
            <a:extLst>
              <a:ext uri="{FF2B5EF4-FFF2-40B4-BE49-F238E27FC236}">
                <a16:creationId xmlns:a16="http://schemas.microsoft.com/office/drawing/2014/main" id="{348AA85A-A2FB-48C8-A4D1-6F04C648A5B7}"/>
              </a:ext>
            </a:extLst>
          </p:cNvPr>
          <p:cNvSpPr>
            <a:spLocks/>
          </p:cNvSpPr>
          <p:nvPr/>
        </p:nvSpPr>
        <p:spPr bwMode="auto">
          <a:xfrm>
            <a:off x="1469382" y="863161"/>
            <a:ext cx="8229600" cy="13111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ru-RU" sz="3600" b="1">
                <a:latin typeface="Arial"/>
                <a:cs typeface="Arial"/>
              </a:rPr>
              <a:t>JavaScript. История</a:t>
            </a:r>
            <a:endParaRPr lang="ru-RU" sz="3600" dirty="0">
              <a:latin typeface="Arial"/>
              <a:cs typeface="Arial"/>
            </a:endParaRPr>
          </a:p>
          <a:p>
            <a:pPr>
              <a:buNone/>
            </a:pPr>
            <a:endParaRPr lang="ru-RU" sz="3600" b="1" dirty="0">
              <a:cs typeface="Arial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53F99F6-6210-4998-8E3F-38514E4974E8}"/>
              </a:ext>
            </a:extLst>
          </p:cNvPr>
          <p:cNvSpPr txBox="1">
            <a:spLocks noGrp="1"/>
          </p:cNvSpPr>
          <p:nvPr/>
        </p:nvSpPr>
        <p:spPr bwMode="auto">
          <a:xfrm>
            <a:off x="8543159" y="6178903"/>
            <a:ext cx="2133600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ru-RU" altLang="ru-RU" sz="1600">
                <a:latin typeface="Arial"/>
                <a:cs typeface="Arial"/>
              </a:rPr>
              <a:t>5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44CFF6A-B3F4-4F4D-A6DE-EEC4DC38923E}"/>
              </a:ext>
            </a:extLst>
          </p:cNvPr>
          <p:cNvSpPr txBox="1"/>
          <p:nvPr/>
        </p:nvSpPr>
        <p:spPr>
          <a:xfrm>
            <a:off x="1468582" y="1518346"/>
            <a:ext cx="9393381" cy="480131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Arial"/>
                <a:ea typeface="+mn-lt"/>
                <a:cs typeface="+mn-lt"/>
              </a:rPr>
              <a:t>В 1992 году компания Nombas (впоследствии приобретённая Openwave) начала разработку встраиваемого скриптового языка Cmm (Си-минус-минус), который, по замыслу разработчиков, должен был стать достаточно мощным, чтобы заменить макросы, сохраняя при этом схожесть с Си, чтобы разработчикам не составляло труда изучить его. В новом языке всё управление памятью осуществлялось автоматически: не было необходимости создавать буфера, объявлять переменные, осуществлять преобразование типов. В остальном языки сильно походили друг на друга: в частности, Cmm поддерживал стандартные функции и операторы Си. Cmm был переименован в ScriptEase, поскольку исходное название звучало </a:t>
            </a:r>
            <a:r>
              <a:rPr lang="en-US">
                <a:latin typeface="Arial"/>
                <a:ea typeface="+mn-lt"/>
                <a:cs typeface="+mn-lt"/>
              </a:rPr>
              <a:t>слишком негативно, а упоминание в нём Си «отпугивало» людей. На основе этого </a:t>
            </a:r>
            <a:r>
              <a:rPr lang="en-US" dirty="0">
                <a:latin typeface="Arial"/>
                <a:ea typeface="+mn-lt"/>
                <a:cs typeface="+mn-lt"/>
              </a:rPr>
              <a:t>языка был создан проприетарный продукт CEnvi. В конце ноября 1995 года Nombas разработала версию CEnvi, внедряемую в веб-страницы. Страницы, которые можно было изменять с помощью скриптового языка, получили название Espresso Pages — они демонстрировали использование скриптового языка для создания игры, проверки пользовательского ввода в формы и создания анимации. Espresso Pages позиционировались как демоверсия, призванная помочь представить, что случится, если в браузер будет внедрён язык Cmm.</a:t>
            </a:r>
            <a:endParaRPr lang="en-US">
              <a:latin typeface="Arial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8477475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>
            <a:extLst>
              <a:ext uri="{FF2B5EF4-FFF2-40B4-BE49-F238E27FC236}">
                <a16:creationId xmlns:a16="http://schemas.microsoft.com/office/drawing/2014/main" id="{348AA85A-A2FB-48C8-A4D1-6F04C648A5B7}"/>
              </a:ext>
            </a:extLst>
          </p:cNvPr>
          <p:cNvSpPr>
            <a:spLocks/>
          </p:cNvSpPr>
          <p:nvPr/>
        </p:nvSpPr>
        <p:spPr bwMode="auto">
          <a:xfrm>
            <a:off x="1788781" y="889237"/>
            <a:ext cx="879458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ru-RU" sz="3600" b="1">
                <a:latin typeface="Arial"/>
                <a:cs typeface="Arial"/>
              </a:rPr>
              <a:t>Функция prompt</a:t>
            </a:r>
            <a:endParaRPr lang="ru-RU">
              <a:cs typeface="Arial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53F99F6-6210-4998-8E3F-38514E4974E8}"/>
              </a:ext>
            </a:extLst>
          </p:cNvPr>
          <p:cNvSpPr txBox="1">
            <a:spLocks noGrp="1"/>
          </p:cNvSpPr>
          <p:nvPr/>
        </p:nvSpPr>
        <p:spPr bwMode="auto">
          <a:xfrm>
            <a:off x="8534400" y="6178903"/>
            <a:ext cx="2133600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ru-RU" altLang="ru-RU" sz="1600">
                <a:latin typeface="Arial"/>
                <a:cs typeface="Arial"/>
              </a:rPr>
              <a:t>50</a:t>
            </a:r>
            <a:endParaRPr lang="ru-RU" altLang="ru-RU" sz="1600" dirty="0">
              <a:latin typeface="Arial"/>
              <a:cs typeface="Arial"/>
            </a:endParaRPr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D215503F-5F7F-48BF-9CE5-9CFD652DFB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93085" y="1638847"/>
            <a:ext cx="8404011" cy="15157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ru-RU" sz="1800">
                <a:latin typeface="Arial"/>
                <a:cs typeface="Arial"/>
              </a:rPr>
              <a:t>Показывает модальное окно с текстом, полем для ввода текста и </a:t>
            </a:r>
            <a:r>
              <a:rPr lang="ru-RU" sz="1800" dirty="0">
                <a:latin typeface="Arial"/>
                <a:cs typeface="Arial"/>
              </a:rPr>
              <a:t>кнопками OK/Отмена.</a:t>
            </a:r>
            <a:endParaRPr lang="ru-RU" sz="1800" dirty="0">
              <a:cs typeface="Arial"/>
            </a:endParaRPr>
          </a:p>
          <a:p>
            <a:pPr>
              <a:buNone/>
            </a:pPr>
            <a:r>
              <a:rPr lang="ru-RU" sz="1800">
                <a:latin typeface="Arial"/>
                <a:cs typeface="Arial"/>
              </a:rPr>
              <a:t>Первый параметр - текст для отображения в окне.</a:t>
            </a:r>
            <a:endParaRPr lang="ru-RU" sz="1800" dirty="0">
              <a:cs typeface="Arial"/>
            </a:endParaRPr>
          </a:p>
          <a:p>
            <a:pPr>
              <a:buNone/>
            </a:pPr>
            <a:r>
              <a:rPr lang="ru-RU" sz="1800">
                <a:latin typeface="Arial"/>
                <a:cs typeface="Arial"/>
              </a:rPr>
              <a:t>Второй параметр - необязательный, </a:t>
            </a:r>
            <a:r>
              <a:rPr lang="ru-RU" sz="1800" dirty="0">
                <a:latin typeface="Arial"/>
                <a:cs typeface="Arial"/>
              </a:rPr>
              <a:t>устанавливает начальное значение в поле для текста в окне.</a:t>
            </a:r>
            <a:endParaRPr lang="ru-RU" sz="1800" dirty="0">
              <a:cs typeface="Arial"/>
            </a:endParaRPr>
          </a:p>
          <a:p>
            <a:pPr>
              <a:buNone/>
            </a:pPr>
            <a:endParaRPr lang="ru-RU" sz="1800" dirty="0">
              <a:cs typeface="Arial"/>
            </a:endParaRPr>
          </a:p>
          <a:p>
            <a:pPr>
              <a:buNone/>
            </a:pPr>
            <a:endParaRPr lang="ru-RU" sz="1800" dirty="0">
              <a:cs typeface="Arial"/>
            </a:endParaRPr>
          </a:p>
        </p:txBody>
      </p:sp>
      <p:pic>
        <p:nvPicPr>
          <p:cNvPr id="2" name="Рисунок 2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5F6EC63F-20F3-4E40-A684-A845E2B6A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745" y="3548997"/>
            <a:ext cx="5362027" cy="2151109"/>
          </a:xfrm>
          <a:prstGeom prst="rect">
            <a:avLst/>
          </a:prstGeom>
        </p:spPr>
      </p:pic>
      <p:pic>
        <p:nvPicPr>
          <p:cNvPr id="3" name="Рисунок 3">
            <a:extLst>
              <a:ext uri="{FF2B5EF4-FFF2-40B4-BE49-F238E27FC236}">
                <a16:creationId xmlns:a16="http://schemas.microsoft.com/office/drawing/2014/main" id="{A34C91D3-CD4E-43E4-B252-E45F4A9E6A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6952" y="3552153"/>
            <a:ext cx="5677337" cy="2162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38923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>
            <a:extLst>
              <a:ext uri="{FF2B5EF4-FFF2-40B4-BE49-F238E27FC236}">
                <a16:creationId xmlns:a16="http://schemas.microsoft.com/office/drawing/2014/main" id="{348AA85A-A2FB-48C8-A4D1-6F04C648A5B7}"/>
              </a:ext>
            </a:extLst>
          </p:cNvPr>
          <p:cNvSpPr>
            <a:spLocks/>
          </p:cNvSpPr>
          <p:nvPr/>
        </p:nvSpPr>
        <p:spPr bwMode="auto">
          <a:xfrm>
            <a:off x="1788781" y="889237"/>
            <a:ext cx="879458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ru-RU" sz="3600" b="1">
                <a:latin typeface="Arial"/>
                <a:cs typeface="Arial"/>
              </a:rPr>
              <a:t>Функция confirm</a:t>
            </a:r>
            <a:endParaRPr lang="ru-RU">
              <a:cs typeface="Arial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53F99F6-6210-4998-8E3F-38514E4974E8}"/>
              </a:ext>
            </a:extLst>
          </p:cNvPr>
          <p:cNvSpPr txBox="1">
            <a:spLocks noGrp="1"/>
          </p:cNvSpPr>
          <p:nvPr/>
        </p:nvSpPr>
        <p:spPr bwMode="auto">
          <a:xfrm>
            <a:off x="8534400" y="6178903"/>
            <a:ext cx="2133600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ru-RU" altLang="ru-RU" sz="1600">
                <a:latin typeface="Arial"/>
                <a:cs typeface="Arial"/>
              </a:rPr>
              <a:t>51</a:t>
            </a:r>
            <a:endParaRPr lang="ru-RU" altLang="ru-RU" sz="1600" dirty="0">
              <a:latin typeface="Arial"/>
              <a:cs typeface="Arial"/>
            </a:endParaRPr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D215503F-5F7F-48BF-9CE5-9CFD652DFB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93085" y="1761468"/>
            <a:ext cx="8167529" cy="1060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ru-RU" sz="1800">
                <a:latin typeface="Arial"/>
                <a:cs typeface="Arial"/>
              </a:rPr>
              <a:t>Показывает модальное окно с текстом вопроса и двумя кнопками: OK и Отмена.</a:t>
            </a:r>
            <a:endParaRPr lang="ru-RU">
              <a:cs typeface="Arial" panose="020B0604020202020204" pitchFamily="34" charset="0"/>
            </a:endParaRPr>
          </a:p>
          <a:p>
            <a:pPr>
              <a:buNone/>
            </a:pPr>
            <a:r>
              <a:rPr lang="ru-RU" sz="1800">
                <a:latin typeface="Arial"/>
                <a:cs typeface="Arial"/>
              </a:rPr>
              <a:t>Результат – </a:t>
            </a:r>
            <a:r>
              <a:rPr lang="ru-RU" sz="1800">
                <a:latin typeface="Consolas"/>
                <a:cs typeface="Arial"/>
              </a:rPr>
              <a:t>true</a:t>
            </a:r>
            <a:r>
              <a:rPr lang="ru-RU" sz="1800">
                <a:latin typeface="Arial"/>
                <a:cs typeface="Arial"/>
              </a:rPr>
              <a:t>, если нажата кнопка OK. В других случаях – </a:t>
            </a:r>
            <a:r>
              <a:rPr lang="ru-RU" sz="1800">
                <a:latin typeface="Consolas"/>
                <a:cs typeface="Arial"/>
              </a:rPr>
              <a:t>false</a:t>
            </a:r>
            <a:r>
              <a:rPr lang="ru-RU" sz="1800">
                <a:latin typeface="Arial"/>
                <a:cs typeface="Arial"/>
              </a:rPr>
              <a:t>.</a:t>
            </a:r>
            <a:endParaRPr lang="ru-RU"/>
          </a:p>
          <a:p>
            <a:pPr>
              <a:buNone/>
            </a:pPr>
            <a:endParaRPr lang="ru-RU" sz="1800" dirty="0">
              <a:cs typeface="Arial"/>
            </a:endParaRPr>
          </a:p>
          <a:p>
            <a:pPr>
              <a:buNone/>
            </a:pPr>
            <a:endParaRPr lang="ru-RU" sz="1800" dirty="0">
              <a:cs typeface="Arial"/>
            </a:endParaRPr>
          </a:p>
        </p:txBody>
      </p:sp>
      <p:pic>
        <p:nvPicPr>
          <p:cNvPr id="2" name="Рисунок 2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257B891C-5BB2-45E3-8A4E-12878BFED9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744" y="3286238"/>
            <a:ext cx="5712372" cy="2273730"/>
          </a:xfrm>
          <a:prstGeom prst="rect">
            <a:avLst/>
          </a:prstGeom>
        </p:spPr>
      </p:pic>
      <p:pic>
        <p:nvPicPr>
          <p:cNvPr id="3" name="Рисунок 3">
            <a:extLst>
              <a:ext uri="{FF2B5EF4-FFF2-40B4-BE49-F238E27FC236}">
                <a16:creationId xmlns:a16="http://schemas.microsoft.com/office/drawing/2014/main" id="{9E890740-8EC3-4169-9A0A-F7FE08AA5F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5986" y="3532487"/>
            <a:ext cx="5747405" cy="177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1277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>
            <a:extLst>
              <a:ext uri="{FF2B5EF4-FFF2-40B4-BE49-F238E27FC236}">
                <a16:creationId xmlns:a16="http://schemas.microsoft.com/office/drawing/2014/main" id="{348AA85A-A2FB-48C8-A4D1-6F04C648A5B7}"/>
              </a:ext>
            </a:extLst>
          </p:cNvPr>
          <p:cNvSpPr>
            <a:spLocks/>
          </p:cNvSpPr>
          <p:nvPr/>
        </p:nvSpPr>
        <p:spPr bwMode="auto">
          <a:xfrm>
            <a:off x="1788781" y="889237"/>
            <a:ext cx="9337614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ru-RU" sz="3600" b="1">
                <a:latin typeface="Arial"/>
                <a:cs typeface="Arial"/>
              </a:rPr>
              <a:t>Математические операторы</a:t>
            </a:r>
            <a:endParaRPr lang="ru-RU" b="1">
              <a:cs typeface="Arial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53F99F6-6210-4998-8E3F-38514E4974E8}"/>
              </a:ext>
            </a:extLst>
          </p:cNvPr>
          <p:cNvSpPr txBox="1">
            <a:spLocks noGrp="1"/>
          </p:cNvSpPr>
          <p:nvPr/>
        </p:nvSpPr>
        <p:spPr bwMode="auto">
          <a:xfrm>
            <a:off x="8534400" y="6178903"/>
            <a:ext cx="2133600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ru-RU" altLang="ru-RU" sz="1600">
                <a:latin typeface="Arial"/>
                <a:cs typeface="Arial"/>
              </a:rPr>
              <a:t>52</a:t>
            </a:r>
            <a:endParaRPr lang="ru-RU" altLang="ru-RU" sz="1600" dirty="0">
              <a:latin typeface="Arial"/>
              <a:cs typeface="Arial"/>
            </a:endParaRPr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D215503F-5F7F-48BF-9CE5-9CFD652DFB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93085" y="1761468"/>
            <a:ext cx="8167529" cy="24879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ru-RU" sz="1800">
                <a:cs typeface="Arial"/>
              </a:rPr>
              <a:t>Поддерживаются следующие математические операторы:</a:t>
            </a:r>
            <a:endParaRPr lang="ru-RU"/>
          </a:p>
          <a:p>
            <a:pPr marL="285750" indent="-285750"/>
            <a:r>
              <a:rPr lang="ru-RU" sz="1800">
                <a:cs typeface="Arial"/>
              </a:rPr>
              <a:t>Сложение </a:t>
            </a:r>
            <a:r>
              <a:rPr lang="ru-RU" sz="1800">
                <a:latin typeface="Consolas"/>
                <a:cs typeface="Arial"/>
              </a:rPr>
              <a:t>+</a:t>
            </a:r>
            <a:r>
              <a:rPr lang="ru-RU" sz="1800">
                <a:cs typeface="Arial"/>
              </a:rPr>
              <a:t>,</a:t>
            </a:r>
            <a:endParaRPr lang="ru-RU"/>
          </a:p>
          <a:p>
            <a:pPr marL="285750" indent="-285750"/>
            <a:r>
              <a:rPr lang="ru-RU" sz="1800">
                <a:cs typeface="Arial"/>
              </a:rPr>
              <a:t>Вычитание </a:t>
            </a:r>
            <a:r>
              <a:rPr lang="ru-RU" sz="1800">
                <a:latin typeface="Consolas"/>
                <a:cs typeface="Arial"/>
              </a:rPr>
              <a:t>-</a:t>
            </a:r>
            <a:r>
              <a:rPr lang="ru-RU" sz="1800">
                <a:cs typeface="Arial"/>
              </a:rPr>
              <a:t>,</a:t>
            </a:r>
            <a:endParaRPr lang="ru-RU"/>
          </a:p>
          <a:p>
            <a:pPr marL="285750" indent="-285750"/>
            <a:r>
              <a:rPr lang="ru-RU" sz="1800">
                <a:cs typeface="Arial"/>
              </a:rPr>
              <a:t>Умножение </a:t>
            </a:r>
            <a:r>
              <a:rPr lang="ru-RU" sz="1800">
                <a:latin typeface="Consolas"/>
                <a:cs typeface="Arial"/>
              </a:rPr>
              <a:t>*</a:t>
            </a:r>
            <a:r>
              <a:rPr lang="ru-RU" sz="1800">
                <a:cs typeface="Arial"/>
              </a:rPr>
              <a:t>,</a:t>
            </a:r>
            <a:endParaRPr lang="ru-RU"/>
          </a:p>
          <a:p>
            <a:pPr marL="285750" indent="-285750"/>
            <a:r>
              <a:rPr lang="ru-RU" sz="1800">
                <a:cs typeface="Arial"/>
              </a:rPr>
              <a:t>Деление </a:t>
            </a:r>
            <a:r>
              <a:rPr lang="ru-RU" sz="1800">
                <a:latin typeface="Consolas"/>
                <a:cs typeface="Arial"/>
              </a:rPr>
              <a:t>/</a:t>
            </a:r>
            <a:r>
              <a:rPr lang="ru-RU" sz="1800">
                <a:cs typeface="Arial"/>
              </a:rPr>
              <a:t>,</a:t>
            </a:r>
            <a:endParaRPr lang="ru-RU"/>
          </a:p>
          <a:p>
            <a:pPr marL="285750" indent="-285750"/>
            <a:r>
              <a:rPr lang="ru-RU" sz="1800">
                <a:cs typeface="Arial"/>
              </a:rPr>
              <a:t>Взятие остатка от деления </a:t>
            </a:r>
            <a:r>
              <a:rPr lang="ru-RU" sz="1800">
                <a:latin typeface="Consolas"/>
                <a:cs typeface="Arial"/>
              </a:rPr>
              <a:t>%</a:t>
            </a:r>
            <a:r>
              <a:rPr lang="ru-RU" sz="1800">
                <a:cs typeface="Arial"/>
              </a:rPr>
              <a:t>,</a:t>
            </a:r>
            <a:endParaRPr lang="ru-RU"/>
          </a:p>
          <a:p>
            <a:pPr marL="285750" indent="-285750"/>
            <a:r>
              <a:rPr lang="ru-RU" sz="1800">
                <a:latin typeface="Arial"/>
                <a:cs typeface="Arial"/>
              </a:rPr>
              <a:t>Возведение в степень </a:t>
            </a:r>
            <a:r>
              <a:rPr lang="ru-RU" sz="1800">
                <a:latin typeface="Consolas"/>
                <a:cs typeface="Arial"/>
              </a:rPr>
              <a:t>**</a:t>
            </a:r>
            <a:endParaRPr lang="ru-RU" sz="1800">
              <a:cs typeface="Arial"/>
            </a:endParaRPr>
          </a:p>
          <a:p>
            <a:pPr>
              <a:buNone/>
            </a:pPr>
            <a:endParaRPr lang="ru-RU" sz="1800" dirty="0">
              <a:cs typeface="Arial"/>
            </a:endParaRPr>
          </a:p>
          <a:p>
            <a:pPr>
              <a:buNone/>
            </a:pPr>
            <a:endParaRPr lang="ru-RU" sz="1800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2568011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>
            <a:extLst>
              <a:ext uri="{FF2B5EF4-FFF2-40B4-BE49-F238E27FC236}">
                <a16:creationId xmlns:a16="http://schemas.microsoft.com/office/drawing/2014/main" id="{348AA85A-A2FB-48C8-A4D1-6F04C648A5B7}"/>
              </a:ext>
            </a:extLst>
          </p:cNvPr>
          <p:cNvSpPr>
            <a:spLocks/>
          </p:cNvSpPr>
          <p:nvPr/>
        </p:nvSpPr>
        <p:spPr bwMode="auto">
          <a:xfrm>
            <a:off x="1788781" y="889237"/>
            <a:ext cx="9337614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ru-RU" sz="3600" b="1">
                <a:latin typeface="Arial"/>
                <a:cs typeface="Arial"/>
              </a:rPr>
              <a:t>Математические операторы</a:t>
            </a:r>
            <a:endParaRPr lang="ru-RU" b="1">
              <a:cs typeface="Arial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53F99F6-6210-4998-8E3F-38514E4974E8}"/>
              </a:ext>
            </a:extLst>
          </p:cNvPr>
          <p:cNvSpPr txBox="1">
            <a:spLocks noGrp="1"/>
          </p:cNvSpPr>
          <p:nvPr/>
        </p:nvSpPr>
        <p:spPr bwMode="auto">
          <a:xfrm>
            <a:off x="8534400" y="6178903"/>
            <a:ext cx="2133600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ru-RU" altLang="ru-RU" sz="1600">
                <a:latin typeface="Arial"/>
                <a:cs typeface="Arial"/>
              </a:rPr>
              <a:t>53</a:t>
            </a:r>
            <a:endParaRPr lang="ru-RU" altLang="ru-RU" sz="1600" dirty="0">
              <a:latin typeface="Arial"/>
              <a:cs typeface="Arial"/>
            </a:endParaRPr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D215503F-5F7F-48BF-9CE5-9CFD652DFB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93085" y="1761468"/>
            <a:ext cx="8167529" cy="823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ru-RU" sz="1800">
                <a:latin typeface="Arial"/>
                <a:cs typeface="Arial"/>
              </a:rPr>
              <a:t>Примеры</a:t>
            </a:r>
            <a:endParaRPr lang="ru-RU">
              <a:cs typeface="Arial" panose="020B0604020202020204" pitchFamily="34" charset="0"/>
            </a:endParaRPr>
          </a:p>
          <a:p>
            <a:pPr>
              <a:buNone/>
            </a:pPr>
            <a:endParaRPr lang="ru-RU" sz="1800" dirty="0">
              <a:cs typeface="Arial"/>
            </a:endParaRPr>
          </a:p>
          <a:p>
            <a:pPr>
              <a:buNone/>
            </a:pPr>
            <a:endParaRPr lang="ru-RU" sz="1800" dirty="0">
              <a:cs typeface="Arial"/>
            </a:endParaRPr>
          </a:p>
        </p:txBody>
      </p:sp>
      <p:pic>
        <p:nvPicPr>
          <p:cNvPr id="2" name="Рисунок 2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3A306EC1-214D-4C97-B3E0-0675F4D41F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3435" y="2502743"/>
            <a:ext cx="3654096" cy="3560443"/>
          </a:xfrm>
          <a:prstGeom prst="rect">
            <a:avLst/>
          </a:prstGeom>
        </p:spPr>
      </p:pic>
      <p:pic>
        <p:nvPicPr>
          <p:cNvPr id="3" name="Рисунок 3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7B71499B-44BA-4160-91EC-A40F4E9684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4538" y="2831187"/>
            <a:ext cx="6561957" cy="2483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36678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>
            <a:extLst>
              <a:ext uri="{FF2B5EF4-FFF2-40B4-BE49-F238E27FC236}">
                <a16:creationId xmlns:a16="http://schemas.microsoft.com/office/drawing/2014/main" id="{348AA85A-A2FB-48C8-A4D1-6F04C648A5B7}"/>
              </a:ext>
            </a:extLst>
          </p:cNvPr>
          <p:cNvSpPr>
            <a:spLocks/>
          </p:cNvSpPr>
          <p:nvPr/>
        </p:nvSpPr>
        <p:spPr bwMode="auto">
          <a:xfrm>
            <a:off x="1788781" y="889237"/>
            <a:ext cx="9337614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ru-RU" sz="3600" b="1">
                <a:latin typeface="Arial"/>
                <a:cs typeface="Arial"/>
              </a:rPr>
              <a:t>Математические операторы</a:t>
            </a:r>
            <a:endParaRPr lang="ru-RU" b="1">
              <a:cs typeface="Arial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53F99F6-6210-4998-8E3F-38514E4974E8}"/>
              </a:ext>
            </a:extLst>
          </p:cNvPr>
          <p:cNvSpPr txBox="1">
            <a:spLocks noGrp="1"/>
          </p:cNvSpPr>
          <p:nvPr/>
        </p:nvSpPr>
        <p:spPr bwMode="auto">
          <a:xfrm>
            <a:off x="8534400" y="6178903"/>
            <a:ext cx="2133600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ru-RU" altLang="ru-RU" sz="1600">
                <a:latin typeface="Arial"/>
                <a:cs typeface="Arial"/>
              </a:rPr>
              <a:t>54</a:t>
            </a:r>
            <a:endParaRPr lang="ru-RU" altLang="ru-RU" sz="1600" dirty="0">
              <a:latin typeface="Arial"/>
              <a:cs typeface="Arial"/>
            </a:endParaRPr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D215503F-5F7F-48BF-9CE5-9CFD652DFB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93085" y="1761468"/>
            <a:ext cx="8167529" cy="823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ru-RU" sz="1800">
                <a:latin typeface="Arial"/>
                <a:cs typeface="Arial"/>
              </a:rPr>
              <a:t>Приоритеты арифметических операторов</a:t>
            </a:r>
            <a:endParaRPr lang="ru-RU"/>
          </a:p>
        </p:txBody>
      </p:sp>
      <p:pic>
        <p:nvPicPr>
          <p:cNvPr id="4" name="Рисунок 5" descr="Изображение выглядит как стол&#10;&#10;Автоматически созданное описание">
            <a:extLst>
              <a:ext uri="{FF2B5EF4-FFF2-40B4-BE49-F238E27FC236}">
                <a16:creationId xmlns:a16="http://schemas.microsoft.com/office/drawing/2014/main" id="{352812A4-6C5A-482E-A552-2B2AD83DC9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9503" y="2534511"/>
            <a:ext cx="8331199" cy="3207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76119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>
            <a:extLst>
              <a:ext uri="{FF2B5EF4-FFF2-40B4-BE49-F238E27FC236}">
                <a16:creationId xmlns:a16="http://schemas.microsoft.com/office/drawing/2014/main" id="{348AA85A-A2FB-48C8-A4D1-6F04C648A5B7}"/>
              </a:ext>
            </a:extLst>
          </p:cNvPr>
          <p:cNvSpPr>
            <a:spLocks/>
          </p:cNvSpPr>
          <p:nvPr/>
        </p:nvSpPr>
        <p:spPr bwMode="auto">
          <a:xfrm>
            <a:off x="1788781" y="889237"/>
            <a:ext cx="879458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ru-RU" sz="3600" b="1">
                <a:latin typeface="Arial"/>
                <a:cs typeface="Arial"/>
              </a:rPr>
              <a:t>Присваивание по цепочке</a:t>
            </a:r>
            <a:endParaRPr lang="ru-RU">
              <a:cs typeface="Arial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53F99F6-6210-4998-8E3F-38514E4974E8}"/>
              </a:ext>
            </a:extLst>
          </p:cNvPr>
          <p:cNvSpPr txBox="1">
            <a:spLocks noGrp="1"/>
          </p:cNvSpPr>
          <p:nvPr/>
        </p:nvSpPr>
        <p:spPr bwMode="auto">
          <a:xfrm>
            <a:off x="8534400" y="6178903"/>
            <a:ext cx="2133600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ru-RU" altLang="ru-RU" sz="1600">
                <a:latin typeface="Arial"/>
                <a:cs typeface="Arial"/>
              </a:rPr>
              <a:t>55</a:t>
            </a:r>
            <a:endParaRPr lang="ru-RU" altLang="ru-RU" sz="1600" dirty="0">
              <a:latin typeface="Arial"/>
              <a:cs typeface="Arial"/>
            </a:endParaRPr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D215503F-5F7F-48BF-9CE5-9CFD652DFB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93085" y="1761468"/>
            <a:ext cx="8167529" cy="1165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ru-RU" sz="1800">
                <a:latin typeface="Arial"/>
                <a:cs typeface="Arial"/>
              </a:rPr>
              <a:t>Такое присваивание работает справа налево. Сначала вычисляется самое правое выражение </a:t>
            </a:r>
            <a:r>
              <a:rPr lang="ru-RU" sz="1800">
                <a:latin typeface="Consolas"/>
                <a:cs typeface="Arial"/>
              </a:rPr>
              <a:t>2 + 2</a:t>
            </a:r>
            <a:r>
              <a:rPr lang="ru-RU" sz="1800">
                <a:latin typeface="Arial"/>
                <a:cs typeface="Arial"/>
              </a:rPr>
              <a:t>, и затем результат присваивается переменным слева: </a:t>
            </a:r>
            <a:r>
              <a:rPr lang="ru-RU" sz="1800">
                <a:latin typeface="Consolas"/>
                <a:cs typeface="Arial"/>
              </a:rPr>
              <a:t>c</a:t>
            </a:r>
            <a:r>
              <a:rPr lang="ru-RU" sz="1800">
                <a:latin typeface="Arial"/>
                <a:cs typeface="Arial"/>
              </a:rPr>
              <a:t>, </a:t>
            </a:r>
            <a:r>
              <a:rPr lang="ru-RU" sz="1800">
                <a:latin typeface="Consolas"/>
                <a:cs typeface="Arial"/>
              </a:rPr>
              <a:t>b</a:t>
            </a:r>
            <a:r>
              <a:rPr lang="ru-RU" sz="1800">
                <a:latin typeface="Arial"/>
                <a:cs typeface="Arial"/>
              </a:rPr>
              <a:t> и </a:t>
            </a:r>
            <a:r>
              <a:rPr lang="ru-RU" sz="1800">
                <a:latin typeface="Consolas"/>
                <a:cs typeface="Arial"/>
              </a:rPr>
              <a:t>a</a:t>
            </a:r>
            <a:r>
              <a:rPr lang="ru-RU" sz="1800">
                <a:latin typeface="Arial"/>
                <a:cs typeface="Arial"/>
              </a:rPr>
              <a:t>. В конце у всех переменных будет одно значение.</a:t>
            </a:r>
            <a:endParaRPr lang="ru-RU"/>
          </a:p>
        </p:txBody>
      </p:sp>
      <p:pic>
        <p:nvPicPr>
          <p:cNvPr id="2" name="Рисунок 2">
            <a:extLst>
              <a:ext uri="{FF2B5EF4-FFF2-40B4-BE49-F238E27FC236}">
                <a16:creationId xmlns:a16="http://schemas.microsoft.com/office/drawing/2014/main" id="{E37743B9-6EB0-418C-A219-1D6D4DE497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8744" y="2928063"/>
            <a:ext cx="3505200" cy="3655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15896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>
            <a:extLst>
              <a:ext uri="{FF2B5EF4-FFF2-40B4-BE49-F238E27FC236}">
                <a16:creationId xmlns:a16="http://schemas.microsoft.com/office/drawing/2014/main" id="{348AA85A-A2FB-48C8-A4D1-6F04C648A5B7}"/>
              </a:ext>
            </a:extLst>
          </p:cNvPr>
          <p:cNvSpPr>
            <a:spLocks/>
          </p:cNvSpPr>
          <p:nvPr/>
        </p:nvSpPr>
        <p:spPr bwMode="auto">
          <a:xfrm>
            <a:off x="1788781" y="889237"/>
            <a:ext cx="879458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ru-RU" sz="3600" b="1">
                <a:latin typeface="Arial"/>
                <a:cs typeface="Arial"/>
              </a:rPr>
              <a:t>Строгое сравнение</a:t>
            </a:r>
            <a:endParaRPr lang="ru-RU" b="1">
              <a:cs typeface="Arial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53F99F6-6210-4998-8E3F-38514E4974E8}"/>
              </a:ext>
            </a:extLst>
          </p:cNvPr>
          <p:cNvSpPr txBox="1">
            <a:spLocks noGrp="1"/>
          </p:cNvSpPr>
          <p:nvPr/>
        </p:nvSpPr>
        <p:spPr bwMode="auto">
          <a:xfrm>
            <a:off x="8534400" y="6178903"/>
            <a:ext cx="2133600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ru-RU" altLang="ru-RU" sz="1600">
                <a:latin typeface="Arial"/>
                <a:cs typeface="Arial"/>
              </a:rPr>
              <a:t>56</a:t>
            </a:r>
            <a:endParaRPr lang="ru-RU" altLang="ru-RU" sz="1600" dirty="0">
              <a:latin typeface="Arial"/>
              <a:cs typeface="Arial"/>
            </a:endParaRPr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D215503F-5F7F-48BF-9CE5-9CFD652DFB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93085" y="1761468"/>
            <a:ext cx="8167529" cy="823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ru-RU" sz="1800" dirty="0">
                <a:latin typeface="Arial"/>
                <a:cs typeface="Arial"/>
              </a:rPr>
              <a:t>Использование обычного сравнения </a:t>
            </a:r>
            <a:r>
              <a:rPr lang="ru-RU" sz="1800" dirty="0">
                <a:latin typeface="Consolas"/>
                <a:cs typeface="Arial"/>
              </a:rPr>
              <a:t>==</a:t>
            </a:r>
            <a:r>
              <a:rPr lang="ru-RU" sz="1800" dirty="0">
                <a:latin typeface="Arial"/>
                <a:cs typeface="Arial"/>
              </a:rPr>
              <a:t> может вызывать проблемы. </a:t>
            </a:r>
            <a:r>
              <a:rPr lang="ru-RU" sz="1800">
                <a:latin typeface="Arial"/>
                <a:cs typeface="Arial"/>
              </a:rPr>
              <a:t>Например, оно не отличает 0 от false и та же проблема с пустой строкой:</a:t>
            </a:r>
            <a:endParaRPr lang="ru-RU" sz="1800" dirty="0">
              <a:latin typeface="Arial"/>
              <a:cs typeface="Arial"/>
            </a:endParaRPr>
          </a:p>
          <a:p>
            <a:pPr>
              <a:buNone/>
            </a:pPr>
            <a:endParaRPr lang="ru-RU" sz="1800" dirty="0">
              <a:cs typeface="Arial"/>
            </a:endParaRPr>
          </a:p>
        </p:txBody>
      </p:sp>
      <p:pic>
        <p:nvPicPr>
          <p:cNvPr id="2" name="Рисунок 2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E5A36252-8DF1-4D89-92F9-4BC2130C53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1848" y="2585061"/>
            <a:ext cx="5151820" cy="27739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85D735F-4996-45B6-919E-B842B496DE80}"/>
              </a:ext>
            </a:extLst>
          </p:cNvPr>
          <p:cNvSpPr txBox="1"/>
          <p:nvPr/>
        </p:nvSpPr>
        <p:spPr>
          <a:xfrm>
            <a:off x="1895366" y="5670331"/>
            <a:ext cx="819981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333333"/>
                </a:solidFill>
                <a:latin typeface="BlinkMacSystemFont"/>
              </a:rPr>
              <a:t>Это происходит из-за того, что операнды разных типов преобразуются оператором </a:t>
            </a:r>
            <a:r>
              <a:rPr lang="en-US"/>
              <a:t>==</a:t>
            </a:r>
            <a:r>
              <a:rPr lang="en-US">
                <a:solidFill>
                  <a:srgbClr val="333333"/>
                </a:solidFill>
                <a:latin typeface="BlinkMacSystemFont"/>
              </a:rPr>
              <a:t> к числу. В итоге, и пустая строка, и </a:t>
            </a:r>
            <a:r>
              <a:rPr lang="en-US"/>
              <a:t>false</a:t>
            </a:r>
            <a:r>
              <a:rPr lang="en-US">
                <a:solidFill>
                  <a:srgbClr val="333333"/>
                </a:solidFill>
                <a:latin typeface="BlinkMacSystemFont"/>
              </a:rPr>
              <a:t> становятся нулём.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6067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>
            <a:extLst>
              <a:ext uri="{FF2B5EF4-FFF2-40B4-BE49-F238E27FC236}">
                <a16:creationId xmlns:a16="http://schemas.microsoft.com/office/drawing/2014/main" id="{348AA85A-A2FB-48C8-A4D1-6F04C648A5B7}"/>
              </a:ext>
            </a:extLst>
          </p:cNvPr>
          <p:cNvSpPr>
            <a:spLocks/>
          </p:cNvSpPr>
          <p:nvPr/>
        </p:nvSpPr>
        <p:spPr bwMode="auto">
          <a:xfrm>
            <a:off x="1788781" y="889237"/>
            <a:ext cx="879458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ru-RU" sz="3600" b="1">
                <a:latin typeface="Arial"/>
                <a:cs typeface="Arial"/>
              </a:rPr>
              <a:t>Строгое сравнение</a:t>
            </a:r>
            <a:endParaRPr lang="ru-RU" b="1">
              <a:cs typeface="Arial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53F99F6-6210-4998-8E3F-38514E4974E8}"/>
              </a:ext>
            </a:extLst>
          </p:cNvPr>
          <p:cNvSpPr txBox="1">
            <a:spLocks noGrp="1"/>
          </p:cNvSpPr>
          <p:nvPr/>
        </p:nvSpPr>
        <p:spPr bwMode="auto">
          <a:xfrm>
            <a:off x="8534400" y="6178903"/>
            <a:ext cx="2133600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ru-RU" altLang="ru-RU" sz="1600">
                <a:latin typeface="Arial"/>
                <a:cs typeface="Arial"/>
              </a:rPr>
              <a:t>57</a:t>
            </a:r>
            <a:endParaRPr lang="ru-RU" altLang="ru-RU" sz="1600" dirty="0">
              <a:latin typeface="Arial"/>
              <a:cs typeface="Arial"/>
            </a:endParaRPr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D215503F-5F7F-48BF-9CE5-9CFD652DFB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93085" y="1761468"/>
            <a:ext cx="9420011" cy="13580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ru-RU" sz="1800">
                <a:latin typeface="Arial"/>
                <a:cs typeface="Arial"/>
              </a:rPr>
              <a:t>Как же тогда отличать 0 от false? </a:t>
            </a:r>
            <a:endParaRPr lang="ru-RU">
              <a:cs typeface="Arial" panose="020B0604020202020204" pitchFamily="34" charset="0"/>
            </a:endParaRPr>
          </a:p>
          <a:p>
            <a:pPr>
              <a:buNone/>
            </a:pPr>
            <a:r>
              <a:rPr lang="ru-RU" sz="1800" b="1">
                <a:latin typeface="Arial"/>
                <a:cs typeface="Arial"/>
              </a:rPr>
              <a:t>Оператор строгого равенства === проверяет равенство без приведения типов.</a:t>
            </a:r>
            <a:r>
              <a:rPr lang="ru-RU" sz="1800" dirty="0">
                <a:latin typeface="Arial"/>
                <a:cs typeface="Arial"/>
              </a:rPr>
              <a:t> </a:t>
            </a:r>
            <a:endParaRPr lang="ru-RU" dirty="0">
              <a:cs typeface="Arial"/>
            </a:endParaRPr>
          </a:p>
          <a:p>
            <a:pPr>
              <a:buNone/>
            </a:pPr>
            <a:r>
              <a:rPr lang="ru-RU" sz="1800">
                <a:latin typeface="Arial"/>
                <a:cs typeface="Arial"/>
              </a:rPr>
              <a:t>Другими словами, если a и b имеют разные типы, то проверка a === b немедленно возвращает false без попытки их преобразования.</a:t>
            </a:r>
            <a:endParaRPr lang="ru-RU">
              <a:cs typeface="Arial"/>
            </a:endParaRPr>
          </a:p>
        </p:txBody>
      </p:sp>
      <p:pic>
        <p:nvPicPr>
          <p:cNvPr id="4" name="Рисунок 5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D8DDA3F6-589C-4169-9CE4-DE1D26643F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503" y="3319779"/>
            <a:ext cx="5922579" cy="2583270"/>
          </a:xfrm>
          <a:prstGeom prst="rect">
            <a:avLst/>
          </a:prstGeom>
        </p:spPr>
      </p:pic>
      <p:pic>
        <p:nvPicPr>
          <p:cNvPr id="6" name="Рисунок 6">
            <a:extLst>
              <a:ext uri="{FF2B5EF4-FFF2-40B4-BE49-F238E27FC236}">
                <a16:creationId xmlns:a16="http://schemas.microsoft.com/office/drawing/2014/main" id="{D34B5C00-E133-4F9D-8F4F-68030E0872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5987" y="3758865"/>
            <a:ext cx="5756165" cy="170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052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>
            <a:extLst>
              <a:ext uri="{FF2B5EF4-FFF2-40B4-BE49-F238E27FC236}">
                <a16:creationId xmlns:a16="http://schemas.microsoft.com/office/drawing/2014/main" id="{348AA85A-A2FB-48C8-A4D1-6F04C648A5B7}"/>
              </a:ext>
            </a:extLst>
          </p:cNvPr>
          <p:cNvSpPr>
            <a:spLocks/>
          </p:cNvSpPr>
          <p:nvPr/>
        </p:nvSpPr>
        <p:spPr bwMode="auto">
          <a:xfrm>
            <a:off x="1639884" y="889237"/>
            <a:ext cx="9398924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ru-RU" sz="3600" b="1">
                <a:latin typeface="Arial"/>
                <a:cs typeface="Arial"/>
              </a:rPr>
              <a:t>Условный оператор if + else</a:t>
            </a:r>
            <a:endParaRPr lang="ru-RU">
              <a:cs typeface="Arial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53F99F6-6210-4998-8E3F-38514E4974E8}"/>
              </a:ext>
            </a:extLst>
          </p:cNvPr>
          <p:cNvSpPr txBox="1">
            <a:spLocks noGrp="1"/>
          </p:cNvSpPr>
          <p:nvPr/>
        </p:nvSpPr>
        <p:spPr bwMode="auto">
          <a:xfrm>
            <a:off x="8534400" y="6178903"/>
            <a:ext cx="2133600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ru-RU" altLang="ru-RU" sz="1600">
                <a:latin typeface="Arial"/>
                <a:cs typeface="Arial"/>
              </a:rPr>
              <a:t>58</a:t>
            </a:r>
            <a:endParaRPr lang="ru-RU" altLang="ru-RU" sz="1600" dirty="0">
              <a:latin typeface="Arial"/>
              <a:cs typeface="Arial"/>
            </a:endParaRPr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D215503F-5F7F-48BF-9CE5-9CFD652DFB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14257" y="1673882"/>
            <a:ext cx="8167529" cy="823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ru-RU" sz="1800">
                <a:latin typeface="Arial"/>
                <a:cs typeface="Arial"/>
              </a:rPr>
              <a:t>Такой же синтаксис, как в Си-подобных языках.</a:t>
            </a:r>
            <a:endParaRPr lang="ru-RU" sz="1800" dirty="0">
              <a:cs typeface="Arial"/>
            </a:endParaRPr>
          </a:p>
          <a:p>
            <a:pPr>
              <a:buNone/>
            </a:pPr>
            <a:endParaRPr lang="ru-RU" sz="1800" dirty="0">
              <a:cs typeface="Arial"/>
            </a:endParaRPr>
          </a:p>
        </p:txBody>
      </p:sp>
      <p:pic>
        <p:nvPicPr>
          <p:cNvPr id="3" name="Рисунок 3">
            <a:extLst>
              <a:ext uri="{FF2B5EF4-FFF2-40B4-BE49-F238E27FC236}">
                <a16:creationId xmlns:a16="http://schemas.microsoft.com/office/drawing/2014/main" id="{086C8848-669F-4C28-AA47-33186637EC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3641" y="2240731"/>
            <a:ext cx="4889062" cy="1851018"/>
          </a:xfrm>
          <a:prstGeom prst="rect">
            <a:avLst/>
          </a:prstGeom>
        </p:spPr>
      </p:pic>
      <p:pic>
        <p:nvPicPr>
          <p:cNvPr id="4" name="Рисунок 5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014462A5-326E-40AA-914A-053D2343B5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3641" y="4156119"/>
            <a:ext cx="4915337" cy="1812726"/>
          </a:xfrm>
          <a:prstGeom prst="rect">
            <a:avLst/>
          </a:prstGeom>
        </p:spPr>
      </p:pic>
      <p:pic>
        <p:nvPicPr>
          <p:cNvPr id="6" name="Рисунок 6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9D9A3C31-94CB-4E7C-97F6-5BDC72EB90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3918" y="2496335"/>
            <a:ext cx="5668579" cy="3196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43286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>
            <a:extLst>
              <a:ext uri="{FF2B5EF4-FFF2-40B4-BE49-F238E27FC236}">
                <a16:creationId xmlns:a16="http://schemas.microsoft.com/office/drawing/2014/main" id="{348AA85A-A2FB-48C8-A4D1-6F04C648A5B7}"/>
              </a:ext>
            </a:extLst>
          </p:cNvPr>
          <p:cNvSpPr>
            <a:spLocks/>
          </p:cNvSpPr>
          <p:nvPr/>
        </p:nvSpPr>
        <p:spPr bwMode="auto">
          <a:xfrm>
            <a:off x="1788781" y="889237"/>
            <a:ext cx="879458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ru-RU" sz="3600" b="1">
                <a:latin typeface="Arial"/>
                <a:cs typeface="Arial"/>
              </a:rPr>
              <a:t>Условный оператор else if</a:t>
            </a:r>
            <a:endParaRPr lang="ru-RU">
              <a:cs typeface="Arial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53F99F6-6210-4998-8E3F-38514E4974E8}"/>
              </a:ext>
            </a:extLst>
          </p:cNvPr>
          <p:cNvSpPr txBox="1">
            <a:spLocks noGrp="1"/>
          </p:cNvSpPr>
          <p:nvPr/>
        </p:nvSpPr>
        <p:spPr bwMode="auto">
          <a:xfrm>
            <a:off x="8534400" y="6178903"/>
            <a:ext cx="2133600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ru-RU" altLang="ru-RU" sz="1600">
                <a:latin typeface="Arial"/>
                <a:cs typeface="Arial"/>
              </a:rPr>
              <a:t>59</a:t>
            </a:r>
            <a:endParaRPr lang="ru-RU" altLang="ru-RU" sz="1600" dirty="0">
              <a:latin typeface="Arial"/>
              <a:cs typeface="Arial"/>
            </a:endParaRPr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D215503F-5F7F-48BF-9CE5-9CFD652DFB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14257" y="1673882"/>
            <a:ext cx="8167529" cy="823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ru-RU" sz="1800">
                <a:latin typeface="Arial"/>
                <a:cs typeface="Arial"/>
              </a:rPr>
              <a:t>Такой же синтаксис, как в Си-подобных языках.</a:t>
            </a:r>
            <a:endParaRPr lang="ru-RU" sz="1800" dirty="0">
              <a:cs typeface="Arial"/>
            </a:endParaRPr>
          </a:p>
          <a:p>
            <a:pPr>
              <a:buNone/>
            </a:pPr>
            <a:endParaRPr lang="ru-RU" sz="1800" dirty="0">
              <a:cs typeface="Arial"/>
            </a:endParaRPr>
          </a:p>
        </p:txBody>
      </p:sp>
      <p:pic>
        <p:nvPicPr>
          <p:cNvPr id="2" name="Рисунок 6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DC674D3F-CC2B-4AC9-B029-2129F49BC9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572" y="2372464"/>
            <a:ext cx="5283199" cy="3593276"/>
          </a:xfrm>
          <a:prstGeom prst="rect">
            <a:avLst/>
          </a:prstGeom>
        </p:spPr>
      </p:pic>
      <p:pic>
        <p:nvPicPr>
          <p:cNvPr id="7" name="Рисунок 7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FDF4CB01-BF28-4A47-80D7-EC9DD580A3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9503" y="2167307"/>
            <a:ext cx="4564994" cy="2041663"/>
          </a:xfrm>
          <a:prstGeom prst="rect">
            <a:avLst/>
          </a:prstGeom>
        </p:spPr>
      </p:pic>
      <p:pic>
        <p:nvPicPr>
          <p:cNvPr id="8" name="Рисунок 8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6C3546DA-85EF-466A-8ADE-18C4E7FC62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9503" y="4328392"/>
            <a:ext cx="4564993" cy="1704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8493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>
            <a:extLst>
              <a:ext uri="{FF2B5EF4-FFF2-40B4-BE49-F238E27FC236}">
                <a16:creationId xmlns:a16="http://schemas.microsoft.com/office/drawing/2014/main" id="{348AA85A-A2FB-48C8-A4D1-6F04C648A5B7}"/>
              </a:ext>
            </a:extLst>
          </p:cNvPr>
          <p:cNvSpPr>
            <a:spLocks/>
          </p:cNvSpPr>
          <p:nvPr/>
        </p:nvSpPr>
        <p:spPr bwMode="auto">
          <a:xfrm>
            <a:off x="1469382" y="863161"/>
            <a:ext cx="8229600" cy="13111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ru-RU" sz="3600" b="1">
                <a:latin typeface="Arial"/>
                <a:cs typeface="Arial"/>
              </a:rPr>
              <a:t>JavaScript. История</a:t>
            </a:r>
            <a:endParaRPr lang="ru-RU" sz="3600" dirty="0">
              <a:latin typeface="Arial"/>
              <a:cs typeface="Arial"/>
            </a:endParaRPr>
          </a:p>
          <a:p>
            <a:pPr>
              <a:buNone/>
            </a:pPr>
            <a:endParaRPr lang="ru-RU" sz="3600" b="1" dirty="0">
              <a:cs typeface="Arial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53F99F6-6210-4998-8E3F-38514E4974E8}"/>
              </a:ext>
            </a:extLst>
          </p:cNvPr>
          <p:cNvSpPr txBox="1">
            <a:spLocks noGrp="1"/>
          </p:cNvSpPr>
          <p:nvPr/>
        </p:nvSpPr>
        <p:spPr bwMode="auto">
          <a:xfrm>
            <a:off x="8534400" y="6178903"/>
            <a:ext cx="2133600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ru-RU" altLang="ru-RU" sz="1600">
                <a:latin typeface="Arial"/>
                <a:cs typeface="Arial"/>
              </a:rPr>
              <a:t>6</a:t>
            </a:r>
            <a:endParaRPr lang="ru-RU" altLang="ru-RU" sz="1600" dirty="0">
              <a:latin typeface="Arial"/>
              <a:cs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44CFF6A-B3F4-4F4D-A6DE-EEC4DC38923E}"/>
              </a:ext>
            </a:extLst>
          </p:cNvPr>
          <p:cNvSpPr txBox="1"/>
          <p:nvPr/>
        </p:nvSpPr>
        <p:spPr>
          <a:xfrm>
            <a:off x="1468582" y="1746070"/>
            <a:ext cx="9393381" cy="20867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>
              <a:spcBef>
                <a:spcPct val="20000"/>
              </a:spcBef>
              <a:spcAft>
                <a:spcPct val="0"/>
              </a:spcAft>
            </a:pPr>
            <a:r>
              <a:rPr lang="ru-RU">
                <a:latin typeface="Arial"/>
                <a:ea typeface="+mn-lt"/>
                <a:cs typeface="+mn-lt"/>
              </a:rPr>
              <a:t>Интерпретатор JavaScript встроен в Web-браузер.</a:t>
            </a:r>
            <a:endParaRPr lang="en-US">
              <a:latin typeface="Arial"/>
              <a:ea typeface="+mn-lt"/>
              <a:cs typeface="+mn-lt"/>
            </a:endParaRPr>
          </a:p>
          <a:p>
            <a:pPr algn="just">
              <a:spcBef>
                <a:spcPct val="20000"/>
              </a:spcBef>
              <a:spcAft>
                <a:spcPct val="0"/>
              </a:spcAft>
            </a:pPr>
            <a:r>
              <a:rPr lang="ru-RU" dirty="0">
                <a:latin typeface="Arial"/>
                <a:ea typeface="+mn-lt"/>
                <a:cs typeface="+mn-lt"/>
              </a:rPr>
              <a:t>Сценарии, написанные на языке JavaScript, способны оперировать объектами HTML-</a:t>
            </a:r>
            <a:r>
              <a:rPr lang="ru-RU">
                <a:latin typeface="Arial"/>
                <a:ea typeface="+mn-lt"/>
                <a:cs typeface="+mn-lt"/>
              </a:rPr>
              <a:t>документа. Однако в языке предусмотрены еще объекты браузера и документа, </a:t>
            </a:r>
            <a:r>
              <a:rPr lang="ru-RU" dirty="0">
                <a:latin typeface="Arial"/>
                <a:ea typeface="+mn-lt"/>
                <a:cs typeface="+mn-lt"/>
              </a:rPr>
              <a:t>состав и/или реализация которых варьируют от версии к версии, а также зависят от типа браузера. Именно эти объекты и приводят к несовместимости браузеров </a:t>
            </a:r>
            <a:r>
              <a:rPr lang="ru-RU">
                <a:latin typeface="Arial"/>
                <a:ea typeface="+mn-lt"/>
                <a:cs typeface="+mn-lt"/>
              </a:rPr>
              <a:t>различных компаний</a:t>
            </a:r>
          </a:p>
          <a:p>
            <a:endParaRPr lang="ru-RU" dirty="0">
              <a:latin typeface="Arial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0793780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>
            <a:extLst>
              <a:ext uri="{FF2B5EF4-FFF2-40B4-BE49-F238E27FC236}">
                <a16:creationId xmlns:a16="http://schemas.microsoft.com/office/drawing/2014/main" id="{348AA85A-A2FB-48C8-A4D1-6F04C648A5B7}"/>
              </a:ext>
            </a:extLst>
          </p:cNvPr>
          <p:cNvSpPr>
            <a:spLocks/>
          </p:cNvSpPr>
          <p:nvPr/>
        </p:nvSpPr>
        <p:spPr bwMode="auto">
          <a:xfrm>
            <a:off x="1788781" y="889237"/>
            <a:ext cx="879458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ru-RU" sz="3600" b="1">
                <a:latin typeface="Arial"/>
                <a:cs typeface="Arial"/>
              </a:rPr>
              <a:t>Условный оператор "?"</a:t>
            </a:r>
            <a:endParaRPr lang="ru-RU">
              <a:cs typeface="Arial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53F99F6-6210-4998-8E3F-38514E4974E8}"/>
              </a:ext>
            </a:extLst>
          </p:cNvPr>
          <p:cNvSpPr txBox="1">
            <a:spLocks noGrp="1"/>
          </p:cNvSpPr>
          <p:nvPr/>
        </p:nvSpPr>
        <p:spPr bwMode="auto">
          <a:xfrm>
            <a:off x="8534400" y="6178903"/>
            <a:ext cx="2133600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ru-RU" altLang="ru-RU" sz="1600">
                <a:latin typeface="Arial"/>
                <a:cs typeface="Arial"/>
              </a:rPr>
              <a:t>60</a:t>
            </a:r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D215503F-5F7F-48BF-9CE5-9CFD652DFB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14257" y="1673882"/>
            <a:ext cx="8763115" cy="823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ru-RU" sz="1800">
                <a:latin typeface="Arial"/>
                <a:cs typeface="Arial"/>
              </a:rPr>
              <a:t>Оператор представлен знаком вопроса "?". Его также называют «тернарный»</a:t>
            </a:r>
            <a:endParaRPr lang="ru-RU"/>
          </a:p>
          <a:p>
            <a:pPr>
              <a:buNone/>
            </a:pPr>
            <a:endParaRPr lang="ru-RU" sz="1800" dirty="0">
              <a:cs typeface="Arial"/>
            </a:endParaRPr>
          </a:p>
        </p:txBody>
      </p:sp>
      <p:pic>
        <p:nvPicPr>
          <p:cNvPr id="4" name="Рисунок 5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D203AEB4-709E-4DAA-906A-75090A1087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6813" y="2629797"/>
            <a:ext cx="5449613" cy="201006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F0C0435-6C65-4BE7-B428-FA6A8D4E9DE6}"/>
              </a:ext>
            </a:extLst>
          </p:cNvPr>
          <p:cNvSpPr txBox="1"/>
          <p:nvPr/>
        </p:nvSpPr>
        <p:spPr>
          <a:xfrm>
            <a:off x="1816538" y="5197366"/>
            <a:ext cx="915450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latin typeface="Arial"/>
                <a:ea typeface="+mn-lt"/>
                <a:cs typeface="+mn-lt"/>
              </a:rPr>
              <a:t>Сначала вычисляется </a:t>
            </a:r>
            <a:r>
              <a:rPr lang="en-US" b="1" dirty="0">
                <a:latin typeface="Arial"/>
                <a:ea typeface="+mn-lt"/>
                <a:cs typeface="+mn-lt"/>
              </a:rPr>
              <a:t>условие</a:t>
            </a:r>
            <a:r>
              <a:rPr lang="en-US" dirty="0">
                <a:latin typeface="Arial"/>
                <a:ea typeface="+mn-lt"/>
                <a:cs typeface="+mn-lt"/>
              </a:rPr>
              <a:t>: если оно истинно, тогда возвращается </a:t>
            </a:r>
            <a:r>
              <a:rPr lang="en-US" b="1" dirty="0">
                <a:latin typeface="Arial"/>
                <a:ea typeface="+mn-lt"/>
                <a:cs typeface="+mn-lt"/>
              </a:rPr>
              <a:t>значение1</a:t>
            </a:r>
            <a:r>
              <a:rPr lang="en-US" dirty="0">
                <a:latin typeface="Arial"/>
                <a:ea typeface="+mn-lt"/>
                <a:cs typeface="+mn-lt"/>
              </a:rPr>
              <a:t>, в противном случае – </a:t>
            </a:r>
            <a:r>
              <a:rPr lang="en-US" b="1">
                <a:latin typeface="Arial"/>
                <a:ea typeface="+mn-lt"/>
                <a:cs typeface="+mn-lt"/>
              </a:rPr>
              <a:t>значение2</a:t>
            </a:r>
            <a:endParaRPr lang="en-US" dirty="0">
              <a:latin typeface="Arial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0712184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>
            <a:extLst>
              <a:ext uri="{FF2B5EF4-FFF2-40B4-BE49-F238E27FC236}">
                <a16:creationId xmlns:a16="http://schemas.microsoft.com/office/drawing/2014/main" id="{348AA85A-A2FB-48C8-A4D1-6F04C648A5B7}"/>
              </a:ext>
            </a:extLst>
          </p:cNvPr>
          <p:cNvSpPr>
            <a:spLocks/>
          </p:cNvSpPr>
          <p:nvPr/>
        </p:nvSpPr>
        <p:spPr bwMode="auto">
          <a:xfrm>
            <a:off x="1788781" y="889237"/>
            <a:ext cx="879458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ru-RU" sz="3600" b="1">
                <a:latin typeface="Arial"/>
                <a:cs typeface="Arial"/>
              </a:rPr>
              <a:t>Условный оператор "?"</a:t>
            </a:r>
            <a:endParaRPr lang="ru-RU">
              <a:cs typeface="Arial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53F99F6-6210-4998-8E3F-38514E4974E8}"/>
              </a:ext>
            </a:extLst>
          </p:cNvPr>
          <p:cNvSpPr txBox="1">
            <a:spLocks noGrp="1"/>
          </p:cNvSpPr>
          <p:nvPr/>
        </p:nvSpPr>
        <p:spPr bwMode="auto">
          <a:xfrm>
            <a:off x="8534400" y="6178903"/>
            <a:ext cx="2133600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ru-RU" altLang="ru-RU" sz="1600">
                <a:latin typeface="Arial"/>
                <a:cs typeface="Arial"/>
              </a:rPr>
              <a:t>61</a:t>
            </a:r>
            <a:endParaRPr lang="ru-RU" altLang="ru-RU" sz="1600" dirty="0">
              <a:latin typeface="Arial"/>
              <a:cs typeface="Arial"/>
            </a:endParaRPr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D215503F-5F7F-48BF-9CE5-9CFD652DFB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14257" y="1673882"/>
            <a:ext cx="8763115" cy="823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ru-RU" sz="1800">
                <a:latin typeface="Arial"/>
                <a:cs typeface="Arial"/>
              </a:rPr>
              <a:t>Пример</a:t>
            </a:r>
            <a:endParaRPr lang="ru-RU" sz="1800" dirty="0">
              <a:cs typeface="Arial"/>
            </a:endParaRPr>
          </a:p>
          <a:p>
            <a:pPr>
              <a:buNone/>
            </a:pPr>
            <a:endParaRPr lang="ru-RU" sz="1800" dirty="0">
              <a:cs typeface="Arial"/>
            </a:endParaRPr>
          </a:p>
        </p:txBody>
      </p:sp>
      <p:pic>
        <p:nvPicPr>
          <p:cNvPr id="2" name="Рисунок 2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ECB5D81D-C8D8-459F-96EA-C9EA644926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434" y="2932765"/>
            <a:ext cx="6596993" cy="2253711"/>
          </a:xfrm>
          <a:prstGeom prst="rect">
            <a:avLst/>
          </a:prstGeom>
        </p:spPr>
      </p:pic>
      <p:pic>
        <p:nvPicPr>
          <p:cNvPr id="3" name="Рисунок 6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5244ACC4-97D7-46E1-AD71-F9A5CEFACD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1710" y="4197831"/>
            <a:ext cx="4564993" cy="1703027"/>
          </a:xfrm>
          <a:prstGeom prst="rect">
            <a:avLst/>
          </a:prstGeom>
        </p:spPr>
      </p:pic>
      <p:pic>
        <p:nvPicPr>
          <p:cNvPr id="7" name="Рисунок 7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50C81F94-9F57-46EE-B317-F7D63844BC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71710" y="1904548"/>
            <a:ext cx="4564994" cy="2041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15584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>
            <a:extLst>
              <a:ext uri="{FF2B5EF4-FFF2-40B4-BE49-F238E27FC236}">
                <a16:creationId xmlns:a16="http://schemas.microsoft.com/office/drawing/2014/main" id="{348AA85A-A2FB-48C8-A4D1-6F04C648A5B7}"/>
              </a:ext>
            </a:extLst>
          </p:cNvPr>
          <p:cNvSpPr>
            <a:spLocks/>
          </p:cNvSpPr>
          <p:nvPr/>
        </p:nvSpPr>
        <p:spPr bwMode="auto">
          <a:xfrm>
            <a:off x="1788781" y="889237"/>
            <a:ext cx="879458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ru-RU" sz="3600" b="1">
                <a:latin typeface="Arial"/>
                <a:cs typeface="Arial"/>
              </a:rPr>
              <a:t>Логические операторы </a:t>
            </a:r>
            <a:endParaRPr lang="ru-RU" b="1">
              <a:cs typeface="Arial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53F99F6-6210-4998-8E3F-38514E4974E8}"/>
              </a:ext>
            </a:extLst>
          </p:cNvPr>
          <p:cNvSpPr txBox="1">
            <a:spLocks noGrp="1"/>
          </p:cNvSpPr>
          <p:nvPr/>
        </p:nvSpPr>
        <p:spPr bwMode="auto">
          <a:xfrm>
            <a:off x="8534400" y="6178903"/>
            <a:ext cx="2133600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ru-RU" altLang="ru-RU" sz="1600">
                <a:latin typeface="Arial"/>
                <a:cs typeface="Arial"/>
              </a:rPr>
              <a:t>62</a:t>
            </a:r>
            <a:endParaRPr lang="ru-RU" altLang="ru-RU" sz="1600" dirty="0">
              <a:latin typeface="Arial"/>
              <a:cs typeface="Arial"/>
            </a:endParaRPr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D215503F-5F7F-48BF-9CE5-9CFD652DFB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93085" y="1647606"/>
            <a:ext cx="8167529" cy="998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>
              <a:spcAft>
                <a:spcPct val="0"/>
              </a:spcAft>
              <a:buNone/>
            </a:pPr>
            <a:r>
              <a:rPr lang="ru-RU" sz="1800">
                <a:latin typeface="Arial"/>
                <a:cs typeface="Arial"/>
              </a:rPr>
              <a:t>В JavaScript есть три логических оператора: || (ИЛИ), &amp;&amp; (И) и ! (НЕ).</a:t>
            </a:r>
            <a:endParaRPr lang="en-US" sz="1800">
              <a:latin typeface="Arial"/>
              <a:cs typeface="Arial"/>
            </a:endParaRPr>
          </a:p>
          <a:p>
            <a:pPr algn="just">
              <a:spcAft>
                <a:spcPct val="0"/>
              </a:spcAft>
              <a:buNone/>
            </a:pPr>
            <a:r>
              <a:rPr lang="ru-RU" sz="1800">
                <a:latin typeface="Arial"/>
                <a:cs typeface="Arial"/>
              </a:rPr>
              <a:t>Операторы могут применяться к значениям любых типов. Полученные результаты также могут иметь различный тип.</a:t>
            </a:r>
            <a:endParaRPr lang="ru-RU"/>
          </a:p>
        </p:txBody>
      </p:sp>
      <p:pic>
        <p:nvPicPr>
          <p:cNvPr id="3" name="Рисунок 3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67C85784-31CF-40DC-8B67-BA398D736D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4883" y="2764281"/>
            <a:ext cx="3294993" cy="3869439"/>
          </a:xfrm>
          <a:prstGeom prst="rect">
            <a:avLst/>
          </a:prstGeom>
        </p:spPr>
      </p:pic>
      <p:pic>
        <p:nvPicPr>
          <p:cNvPr id="4" name="Рисунок 5" descr="Изображение выглядит как стол&#10;&#10;Автоматически созданное описание">
            <a:extLst>
              <a:ext uri="{FF2B5EF4-FFF2-40B4-BE49-F238E27FC236}">
                <a16:creationId xmlns:a16="http://schemas.microsoft.com/office/drawing/2014/main" id="{D8BDEE81-E239-461F-ACE8-94A0FFFBED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1306" y="3939517"/>
            <a:ext cx="2097252" cy="1194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33997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>
            <a:extLst>
              <a:ext uri="{FF2B5EF4-FFF2-40B4-BE49-F238E27FC236}">
                <a16:creationId xmlns:a16="http://schemas.microsoft.com/office/drawing/2014/main" id="{348AA85A-A2FB-48C8-A4D1-6F04C648A5B7}"/>
              </a:ext>
            </a:extLst>
          </p:cNvPr>
          <p:cNvSpPr>
            <a:spLocks/>
          </p:cNvSpPr>
          <p:nvPr/>
        </p:nvSpPr>
        <p:spPr bwMode="auto">
          <a:xfrm>
            <a:off x="1858850" y="915513"/>
            <a:ext cx="8269062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ru-RU" sz="3600" b="1">
                <a:latin typeface="Arial"/>
                <a:cs typeface="Arial"/>
              </a:rPr>
              <a:t>Оператор объединения с null '??'</a:t>
            </a:r>
            <a:endParaRPr lang="ru-RU" b="1">
              <a:cs typeface="Arial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53F99F6-6210-4998-8E3F-38514E4974E8}"/>
              </a:ext>
            </a:extLst>
          </p:cNvPr>
          <p:cNvSpPr txBox="1">
            <a:spLocks noGrp="1"/>
          </p:cNvSpPr>
          <p:nvPr/>
        </p:nvSpPr>
        <p:spPr bwMode="auto">
          <a:xfrm>
            <a:off x="8534400" y="6178903"/>
            <a:ext cx="2133600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ru-RU" altLang="ru-RU" sz="1600">
                <a:latin typeface="Arial"/>
                <a:cs typeface="Arial"/>
              </a:rPr>
              <a:t>63</a:t>
            </a:r>
            <a:endParaRPr lang="ru-RU" altLang="ru-RU" sz="1600" dirty="0">
              <a:latin typeface="Arial"/>
              <a:cs typeface="Arial"/>
            </a:endParaRPr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D215503F-5F7F-48BF-9CE5-9CFD652DFB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58051" y="1621330"/>
            <a:ext cx="8167529" cy="16646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ru-RU" sz="1800">
                <a:latin typeface="Arial"/>
                <a:cs typeface="Arial"/>
              </a:rPr>
              <a:t>Оператор объединения с null представляет собой два вопросительных знака </a:t>
            </a:r>
            <a:r>
              <a:rPr lang="ru-RU" sz="1800">
                <a:latin typeface="Consolas"/>
                <a:cs typeface="Arial"/>
              </a:rPr>
              <a:t>??</a:t>
            </a:r>
            <a:r>
              <a:rPr lang="ru-RU" sz="1800">
                <a:latin typeface="Arial"/>
                <a:cs typeface="Arial"/>
              </a:rPr>
              <a:t>.</a:t>
            </a:r>
            <a:endParaRPr lang="ru-RU"/>
          </a:p>
          <a:p>
            <a:pPr>
              <a:buNone/>
            </a:pPr>
            <a:r>
              <a:rPr lang="ru-RU" sz="1800">
                <a:latin typeface="Arial"/>
                <a:cs typeface="Arial"/>
              </a:rPr>
              <a:t>Результат выражения </a:t>
            </a:r>
            <a:r>
              <a:rPr lang="ru-RU" sz="1800">
                <a:latin typeface="Consolas"/>
                <a:cs typeface="Arial"/>
              </a:rPr>
              <a:t>a ?? b</a:t>
            </a:r>
            <a:r>
              <a:rPr lang="ru-RU" sz="1800">
                <a:latin typeface="Arial"/>
                <a:cs typeface="Arial"/>
              </a:rPr>
              <a:t> будет следующим:</a:t>
            </a:r>
            <a:endParaRPr lang="ru-RU"/>
          </a:p>
          <a:p>
            <a:pPr marL="285750" indent="-285750"/>
            <a:r>
              <a:rPr lang="ru-RU" sz="1800">
                <a:latin typeface="Consolas"/>
                <a:cs typeface="Arial"/>
              </a:rPr>
              <a:t>a</a:t>
            </a:r>
            <a:r>
              <a:rPr lang="ru-RU" sz="1800">
                <a:latin typeface="Arial"/>
                <a:cs typeface="Arial"/>
              </a:rPr>
              <a:t>, если значение </a:t>
            </a:r>
            <a:r>
              <a:rPr lang="ru-RU" sz="1800">
                <a:latin typeface="Consolas"/>
                <a:cs typeface="Arial"/>
              </a:rPr>
              <a:t>a</a:t>
            </a:r>
            <a:r>
              <a:rPr lang="ru-RU" sz="1800">
                <a:latin typeface="Arial"/>
                <a:cs typeface="Arial"/>
              </a:rPr>
              <a:t> определено,</a:t>
            </a:r>
            <a:endParaRPr lang="ru-RU"/>
          </a:p>
          <a:p>
            <a:pPr marL="285750" indent="-285750"/>
            <a:r>
              <a:rPr lang="ru-RU" sz="1800">
                <a:latin typeface="Consolas"/>
                <a:cs typeface="Arial"/>
              </a:rPr>
              <a:t>b</a:t>
            </a:r>
            <a:r>
              <a:rPr lang="ru-RU" sz="1800">
                <a:latin typeface="Arial"/>
                <a:cs typeface="Arial"/>
              </a:rPr>
              <a:t>, если значение </a:t>
            </a:r>
            <a:r>
              <a:rPr lang="ru-RU" sz="1800">
                <a:latin typeface="Consolas"/>
                <a:cs typeface="Arial"/>
              </a:rPr>
              <a:t>a</a:t>
            </a:r>
            <a:r>
              <a:rPr lang="ru-RU" sz="1800">
                <a:latin typeface="Arial"/>
                <a:cs typeface="Arial"/>
              </a:rPr>
              <a:t> не определено.</a:t>
            </a:r>
            <a:endParaRPr lang="ru-RU"/>
          </a:p>
          <a:p>
            <a:pPr>
              <a:buNone/>
            </a:pPr>
            <a:endParaRPr lang="ru-RU" sz="1800" dirty="0">
              <a:cs typeface="Arial"/>
            </a:endParaRPr>
          </a:p>
          <a:p>
            <a:pPr>
              <a:buNone/>
            </a:pPr>
            <a:endParaRPr lang="ru-RU" sz="1800" dirty="0">
              <a:cs typeface="Arial"/>
            </a:endParaRPr>
          </a:p>
        </p:txBody>
      </p:sp>
      <p:pic>
        <p:nvPicPr>
          <p:cNvPr id="2" name="Рисунок 2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B45FCF30-3DBE-4CAB-852F-FC4F7F5277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3227" y="3516888"/>
            <a:ext cx="7358994" cy="2670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40358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>
            <a:extLst>
              <a:ext uri="{FF2B5EF4-FFF2-40B4-BE49-F238E27FC236}">
                <a16:creationId xmlns:a16="http://schemas.microsoft.com/office/drawing/2014/main" id="{348AA85A-A2FB-48C8-A4D1-6F04C648A5B7}"/>
              </a:ext>
            </a:extLst>
          </p:cNvPr>
          <p:cNvSpPr>
            <a:spLocks/>
          </p:cNvSpPr>
          <p:nvPr/>
        </p:nvSpPr>
        <p:spPr bwMode="auto">
          <a:xfrm>
            <a:off x="1858850" y="915513"/>
            <a:ext cx="8269062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ru-RU" sz="3600" b="1">
                <a:latin typeface="Arial"/>
                <a:cs typeface="Arial"/>
              </a:rPr>
              <a:t>Оператор объединения с null '??'</a:t>
            </a:r>
            <a:endParaRPr lang="ru-RU" b="1">
              <a:cs typeface="Arial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53F99F6-6210-4998-8E3F-38514E4974E8}"/>
              </a:ext>
            </a:extLst>
          </p:cNvPr>
          <p:cNvSpPr txBox="1">
            <a:spLocks noGrp="1"/>
          </p:cNvSpPr>
          <p:nvPr/>
        </p:nvSpPr>
        <p:spPr bwMode="auto">
          <a:xfrm>
            <a:off x="8534400" y="6178903"/>
            <a:ext cx="2133600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ru-RU" altLang="ru-RU" sz="1600">
                <a:latin typeface="Arial"/>
                <a:cs typeface="Arial"/>
              </a:rPr>
              <a:t>64</a:t>
            </a:r>
            <a:endParaRPr lang="ru-RU" altLang="ru-RU" sz="1600" dirty="0">
              <a:latin typeface="Arial"/>
              <a:cs typeface="Arial"/>
            </a:endParaRPr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D215503F-5F7F-48BF-9CE5-9CFD652DFB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58051" y="1621330"/>
            <a:ext cx="8167529" cy="823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ru-RU" sz="1800">
                <a:cs typeface="Arial"/>
              </a:rPr>
              <a:t>Пример</a:t>
            </a:r>
            <a:endParaRPr lang="ru-RU" sz="1800" dirty="0">
              <a:cs typeface="Arial"/>
            </a:endParaRPr>
          </a:p>
        </p:txBody>
      </p:sp>
      <p:pic>
        <p:nvPicPr>
          <p:cNvPr id="4" name="Рисунок 5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778BF0E5-068A-4E19-AF90-F054282A78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4883" y="2708115"/>
            <a:ext cx="4713889" cy="2597906"/>
          </a:xfrm>
          <a:prstGeom prst="rect">
            <a:avLst/>
          </a:prstGeom>
        </p:spPr>
      </p:pic>
      <p:pic>
        <p:nvPicPr>
          <p:cNvPr id="6" name="Рисунок 6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654E5289-C99F-4759-89B2-2558B1E682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6663" y="2710518"/>
            <a:ext cx="3125294" cy="2566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39804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>
            <a:extLst>
              <a:ext uri="{FF2B5EF4-FFF2-40B4-BE49-F238E27FC236}">
                <a16:creationId xmlns:a16="http://schemas.microsoft.com/office/drawing/2014/main" id="{348AA85A-A2FB-48C8-A4D1-6F04C648A5B7}"/>
              </a:ext>
            </a:extLst>
          </p:cNvPr>
          <p:cNvSpPr>
            <a:spLocks/>
          </p:cNvSpPr>
          <p:nvPr/>
        </p:nvSpPr>
        <p:spPr bwMode="auto">
          <a:xfrm>
            <a:off x="1788781" y="889237"/>
            <a:ext cx="879458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ru-RU" sz="3600" b="1">
                <a:latin typeface="Arial"/>
                <a:cs typeface="Arial"/>
              </a:rPr>
              <a:t>Цикл while</a:t>
            </a:r>
            <a:endParaRPr lang="ru-RU" sz="3600" b="1">
              <a:cs typeface="Arial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53F99F6-6210-4998-8E3F-38514E4974E8}"/>
              </a:ext>
            </a:extLst>
          </p:cNvPr>
          <p:cNvSpPr txBox="1">
            <a:spLocks noGrp="1"/>
          </p:cNvSpPr>
          <p:nvPr/>
        </p:nvSpPr>
        <p:spPr bwMode="auto">
          <a:xfrm>
            <a:off x="8534400" y="6178903"/>
            <a:ext cx="2133600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ru-RU" altLang="ru-RU" sz="1600">
                <a:latin typeface="Arial"/>
                <a:cs typeface="Arial"/>
              </a:rPr>
              <a:t>65</a:t>
            </a:r>
            <a:endParaRPr lang="ru-RU" altLang="ru-RU" sz="1600" dirty="0">
              <a:latin typeface="Arial"/>
              <a:cs typeface="Arial"/>
            </a:endParaRPr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D215503F-5F7F-48BF-9CE5-9CFD652DFB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93085" y="1761468"/>
            <a:ext cx="8167529" cy="6398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ru-RU" sz="1800">
                <a:cs typeface="Arial"/>
              </a:rPr>
              <a:t>Такой же синтаксис, как в Си-подобных языках.</a:t>
            </a:r>
            <a:endParaRPr lang="ru-RU"/>
          </a:p>
          <a:p>
            <a:pPr>
              <a:buNone/>
            </a:pPr>
            <a:endParaRPr lang="ru-RU" sz="1800" dirty="0">
              <a:cs typeface="Arial"/>
            </a:endParaRPr>
          </a:p>
        </p:txBody>
      </p:sp>
      <p:pic>
        <p:nvPicPr>
          <p:cNvPr id="2" name="Рисунок 2" descr="Изображение выглядит как текст, стол&#10;&#10;Автоматически созданное описание">
            <a:extLst>
              <a:ext uri="{FF2B5EF4-FFF2-40B4-BE49-F238E27FC236}">
                <a16:creationId xmlns:a16="http://schemas.microsoft.com/office/drawing/2014/main" id="{5D208E42-2415-4FFC-AC67-9040905F0E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3285" y="3092396"/>
            <a:ext cx="2763016" cy="1417693"/>
          </a:xfrm>
          <a:prstGeom prst="rect">
            <a:avLst/>
          </a:prstGeom>
        </p:spPr>
      </p:pic>
      <p:pic>
        <p:nvPicPr>
          <p:cNvPr id="3" name="Рисунок 3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FCA2178E-DD81-40C0-AAD3-F8D642BD35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0745" y="2324138"/>
            <a:ext cx="5169336" cy="3339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43939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>
            <a:extLst>
              <a:ext uri="{FF2B5EF4-FFF2-40B4-BE49-F238E27FC236}">
                <a16:creationId xmlns:a16="http://schemas.microsoft.com/office/drawing/2014/main" id="{348AA85A-A2FB-48C8-A4D1-6F04C648A5B7}"/>
              </a:ext>
            </a:extLst>
          </p:cNvPr>
          <p:cNvSpPr>
            <a:spLocks/>
          </p:cNvSpPr>
          <p:nvPr/>
        </p:nvSpPr>
        <p:spPr bwMode="auto">
          <a:xfrm>
            <a:off x="1788781" y="889237"/>
            <a:ext cx="879458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ru-RU" sz="3600" b="1">
                <a:latin typeface="Arial"/>
                <a:cs typeface="Arial"/>
              </a:rPr>
              <a:t>Цикл for</a:t>
            </a:r>
            <a:endParaRPr lang="ru-RU" sz="3600" b="1">
              <a:cs typeface="Arial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53F99F6-6210-4998-8E3F-38514E4974E8}"/>
              </a:ext>
            </a:extLst>
          </p:cNvPr>
          <p:cNvSpPr txBox="1">
            <a:spLocks noGrp="1"/>
          </p:cNvSpPr>
          <p:nvPr/>
        </p:nvSpPr>
        <p:spPr bwMode="auto">
          <a:xfrm>
            <a:off x="8534400" y="6178903"/>
            <a:ext cx="2133600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ru-RU" altLang="ru-RU" sz="1600">
                <a:latin typeface="Arial"/>
                <a:cs typeface="Arial"/>
              </a:rPr>
              <a:t>66</a:t>
            </a:r>
            <a:endParaRPr lang="ru-RU" altLang="ru-RU" sz="1600" dirty="0">
              <a:latin typeface="Arial"/>
              <a:cs typeface="Arial"/>
            </a:endParaRPr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D215503F-5F7F-48BF-9CE5-9CFD652DFB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93085" y="1761468"/>
            <a:ext cx="8167529" cy="6398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ru-RU" sz="1800">
                <a:cs typeface="Arial"/>
              </a:rPr>
              <a:t>Такой же синтаксис, как в Си-подобных языках.</a:t>
            </a:r>
            <a:endParaRPr lang="ru-RU"/>
          </a:p>
          <a:p>
            <a:pPr>
              <a:buNone/>
            </a:pPr>
            <a:endParaRPr lang="ru-RU" sz="1800" dirty="0">
              <a:cs typeface="Arial"/>
            </a:endParaRPr>
          </a:p>
        </p:txBody>
      </p:sp>
      <p:pic>
        <p:nvPicPr>
          <p:cNvPr id="2" name="Рисунок 2" descr="Изображение выглядит как текст, стол&#10;&#10;Автоматически созданное описание">
            <a:extLst>
              <a:ext uri="{FF2B5EF4-FFF2-40B4-BE49-F238E27FC236}">
                <a16:creationId xmlns:a16="http://schemas.microsoft.com/office/drawing/2014/main" id="{D4D279C5-443F-436D-BD03-7CFD30B49D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3285" y="3092396"/>
            <a:ext cx="2763016" cy="1417693"/>
          </a:xfrm>
          <a:prstGeom prst="rect">
            <a:avLst/>
          </a:prstGeom>
        </p:spPr>
      </p:pic>
      <p:pic>
        <p:nvPicPr>
          <p:cNvPr id="4" name="Рисунок 6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D09154E1-F0F8-49B6-9600-481B9E69D3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2124" y="2550460"/>
            <a:ext cx="5414579" cy="2983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77643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>
            <a:extLst>
              <a:ext uri="{FF2B5EF4-FFF2-40B4-BE49-F238E27FC236}">
                <a16:creationId xmlns:a16="http://schemas.microsoft.com/office/drawing/2014/main" id="{348AA85A-A2FB-48C8-A4D1-6F04C648A5B7}"/>
              </a:ext>
            </a:extLst>
          </p:cNvPr>
          <p:cNvSpPr>
            <a:spLocks/>
          </p:cNvSpPr>
          <p:nvPr/>
        </p:nvSpPr>
        <p:spPr bwMode="auto">
          <a:xfrm>
            <a:off x="1788781" y="889237"/>
            <a:ext cx="879458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ru-RU" sz="3600" b="1">
                <a:latin typeface="Arial"/>
                <a:cs typeface="Arial"/>
              </a:rPr>
              <a:t>Цикл do while</a:t>
            </a:r>
            <a:endParaRPr lang="ru-RU" sz="3600" b="1">
              <a:cs typeface="Arial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53F99F6-6210-4998-8E3F-38514E4974E8}"/>
              </a:ext>
            </a:extLst>
          </p:cNvPr>
          <p:cNvSpPr txBox="1">
            <a:spLocks noGrp="1"/>
          </p:cNvSpPr>
          <p:nvPr/>
        </p:nvSpPr>
        <p:spPr bwMode="auto">
          <a:xfrm>
            <a:off x="8534400" y="6178903"/>
            <a:ext cx="2133600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ru-RU" altLang="ru-RU" sz="1600">
                <a:latin typeface="Arial"/>
                <a:cs typeface="Arial"/>
              </a:rPr>
              <a:t>67</a:t>
            </a:r>
            <a:endParaRPr lang="ru-RU" altLang="ru-RU" sz="1600" dirty="0">
              <a:latin typeface="Arial"/>
              <a:cs typeface="Arial"/>
            </a:endParaRPr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D215503F-5F7F-48BF-9CE5-9CFD652DFB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93085" y="1761468"/>
            <a:ext cx="8167529" cy="6398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ru-RU" sz="1800">
                <a:cs typeface="Arial"/>
              </a:rPr>
              <a:t>Такой же синтаксис, как в Си-подобных языках.</a:t>
            </a:r>
            <a:endParaRPr lang="ru-RU"/>
          </a:p>
          <a:p>
            <a:pPr>
              <a:buNone/>
            </a:pPr>
            <a:endParaRPr lang="ru-RU" sz="1800" dirty="0">
              <a:cs typeface="Arial"/>
            </a:endParaRPr>
          </a:p>
        </p:txBody>
      </p:sp>
      <p:pic>
        <p:nvPicPr>
          <p:cNvPr id="2" name="Рисунок 2" descr="Изображение выглядит как текст, стол&#10;&#10;Автоматически созданное описание">
            <a:extLst>
              <a:ext uri="{FF2B5EF4-FFF2-40B4-BE49-F238E27FC236}">
                <a16:creationId xmlns:a16="http://schemas.microsoft.com/office/drawing/2014/main" id="{FC793258-1BB0-42AB-B674-2999C74CE9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3285" y="3092396"/>
            <a:ext cx="2763016" cy="1417693"/>
          </a:xfrm>
          <a:prstGeom prst="rect">
            <a:avLst/>
          </a:prstGeom>
        </p:spPr>
      </p:pic>
      <p:pic>
        <p:nvPicPr>
          <p:cNvPr id="3" name="Рисунок 3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E98B88DB-FAF5-4BD9-9E1E-5DF8C7314E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1090" y="2630690"/>
            <a:ext cx="4959129" cy="3225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53416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>
            <a:extLst>
              <a:ext uri="{FF2B5EF4-FFF2-40B4-BE49-F238E27FC236}">
                <a16:creationId xmlns:a16="http://schemas.microsoft.com/office/drawing/2014/main" id="{348AA85A-A2FB-48C8-A4D1-6F04C648A5B7}"/>
              </a:ext>
            </a:extLst>
          </p:cNvPr>
          <p:cNvSpPr>
            <a:spLocks/>
          </p:cNvSpPr>
          <p:nvPr/>
        </p:nvSpPr>
        <p:spPr bwMode="auto">
          <a:xfrm>
            <a:off x="1788781" y="889237"/>
            <a:ext cx="879458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ru-RU" sz="3600" b="1">
                <a:latin typeface="Arial"/>
                <a:cs typeface="Arial"/>
              </a:rPr>
              <a:t>Прерывание цикла: break</a:t>
            </a:r>
            <a:endParaRPr lang="ru-RU" b="1">
              <a:latin typeface="Arial"/>
              <a:cs typeface="Arial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53F99F6-6210-4998-8E3F-38514E4974E8}"/>
              </a:ext>
            </a:extLst>
          </p:cNvPr>
          <p:cNvSpPr txBox="1">
            <a:spLocks noGrp="1"/>
          </p:cNvSpPr>
          <p:nvPr/>
        </p:nvSpPr>
        <p:spPr bwMode="auto">
          <a:xfrm>
            <a:off x="8534400" y="6178903"/>
            <a:ext cx="2133600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ru-RU" altLang="ru-RU" sz="1600">
                <a:latin typeface="Arial"/>
                <a:cs typeface="Arial"/>
              </a:rPr>
              <a:t>68</a:t>
            </a:r>
            <a:endParaRPr lang="ru-RU" altLang="ru-RU" sz="1600" dirty="0">
              <a:latin typeface="Arial"/>
              <a:cs typeface="Arial"/>
            </a:endParaRPr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D215503F-5F7F-48BF-9CE5-9CFD652DFB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93085" y="1761468"/>
            <a:ext cx="8167529" cy="9814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ru-RU" sz="1800">
                <a:latin typeface="Arial"/>
                <a:cs typeface="Arial"/>
              </a:rPr>
              <a:t>Обычно цикл завершается при вычислении условия в false.</a:t>
            </a:r>
            <a:endParaRPr lang="ru-RU"/>
          </a:p>
          <a:p>
            <a:pPr>
              <a:buNone/>
            </a:pPr>
            <a:r>
              <a:rPr lang="ru-RU" sz="1800">
                <a:latin typeface="Arial"/>
                <a:cs typeface="Arial"/>
              </a:rPr>
              <a:t>Но мы можем выйти из цикла в любой момент с помощью специальной директивы </a:t>
            </a:r>
            <a:r>
              <a:rPr lang="ru-RU" sz="1800" b="1">
                <a:latin typeface="Arial"/>
                <a:cs typeface="Arial"/>
              </a:rPr>
              <a:t>break</a:t>
            </a:r>
            <a:r>
              <a:rPr lang="ru-RU" sz="1800">
                <a:latin typeface="Arial"/>
                <a:cs typeface="Arial"/>
              </a:rPr>
              <a:t>.</a:t>
            </a:r>
            <a:endParaRPr lang="ru-RU"/>
          </a:p>
          <a:p>
            <a:pPr>
              <a:buNone/>
            </a:pPr>
            <a:endParaRPr lang="ru-RU" sz="1800" dirty="0">
              <a:cs typeface="Arial"/>
            </a:endParaRPr>
          </a:p>
        </p:txBody>
      </p:sp>
      <p:pic>
        <p:nvPicPr>
          <p:cNvPr id="2" name="Рисунок 2" descr="Изображение выглядит как стол&#10;&#10;Автоматически созданное описание">
            <a:extLst>
              <a:ext uri="{FF2B5EF4-FFF2-40B4-BE49-F238E27FC236}">
                <a16:creationId xmlns:a16="http://schemas.microsoft.com/office/drawing/2014/main" id="{55ECCE44-F43B-44E3-AF68-9F58F9A0AD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3513" y="3629299"/>
            <a:ext cx="2610288" cy="1718989"/>
          </a:xfrm>
          <a:prstGeom prst="rect">
            <a:avLst/>
          </a:prstGeom>
        </p:spPr>
      </p:pic>
      <p:pic>
        <p:nvPicPr>
          <p:cNvPr id="3" name="Рисунок 3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E3FD2788-CA3B-4DFA-B3ED-0DA5124C2B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0262" y="2859817"/>
            <a:ext cx="4468647" cy="3266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35178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>
            <a:extLst>
              <a:ext uri="{FF2B5EF4-FFF2-40B4-BE49-F238E27FC236}">
                <a16:creationId xmlns:a16="http://schemas.microsoft.com/office/drawing/2014/main" id="{348AA85A-A2FB-48C8-A4D1-6F04C648A5B7}"/>
              </a:ext>
            </a:extLst>
          </p:cNvPr>
          <p:cNvSpPr>
            <a:spLocks/>
          </p:cNvSpPr>
          <p:nvPr/>
        </p:nvSpPr>
        <p:spPr bwMode="auto">
          <a:xfrm>
            <a:off x="1683678" y="897996"/>
            <a:ext cx="9784303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ru-RU" sz="3600" b="1">
                <a:latin typeface="Arial"/>
                <a:cs typeface="Arial"/>
              </a:rPr>
              <a:t>Переход к следующей итерации: continue</a:t>
            </a:r>
            <a:endParaRPr lang="ru-RU" b="1">
              <a:latin typeface="Arial"/>
              <a:cs typeface="Arial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53F99F6-6210-4998-8E3F-38514E4974E8}"/>
              </a:ext>
            </a:extLst>
          </p:cNvPr>
          <p:cNvSpPr txBox="1">
            <a:spLocks noGrp="1"/>
          </p:cNvSpPr>
          <p:nvPr/>
        </p:nvSpPr>
        <p:spPr bwMode="auto">
          <a:xfrm>
            <a:off x="8534400" y="6178903"/>
            <a:ext cx="2133600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ru-RU" altLang="ru-RU" sz="1600">
                <a:latin typeface="Arial"/>
                <a:cs typeface="Arial"/>
              </a:rPr>
              <a:t>69</a:t>
            </a:r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D215503F-5F7F-48BF-9CE5-9CFD652DFB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93085" y="1761468"/>
            <a:ext cx="8167529" cy="823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ru-RU" sz="1800">
                <a:latin typeface="Arial"/>
                <a:cs typeface="Arial"/>
              </a:rPr>
              <a:t>Директива </a:t>
            </a:r>
            <a:r>
              <a:rPr lang="ru-RU" sz="1800" b="1">
                <a:latin typeface="Arial"/>
                <a:cs typeface="Arial"/>
              </a:rPr>
              <a:t>continue</a:t>
            </a:r>
            <a:r>
              <a:rPr lang="ru-RU" sz="1800">
                <a:latin typeface="Arial"/>
                <a:cs typeface="Arial"/>
              </a:rPr>
              <a:t> – «облегчённая версия» </a:t>
            </a:r>
            <a:r>
              <a:rPr lang="ru-RU" sz="1800" b="1">
                <a:latin typeface="Arial"/>
                <a:cs typeface="Arial"/>
              </a:rPr>
              <a:t>break</a:t>
            </a:r>
            <a:r>
              <a:rPr lang="ru-RU" sz="1800">
                <a:latin typeface="Arial"/>
                <a:cs typeface="Arial"/>
              </a:rPr>
              <a:t>. При её выполнении цикл не прерывается, а переходит к следующей итерации</a:t>
            </a:r>
            <a:endParaRPr lang="ru-RU">
              <a:latin typeface="Arial"/>
            </a:endParaRPr>
          </a:p>
          <a:p>
            <a:pPr>
              <a:buNone/>
            </a:pPr>
            <a:endParaRPr lang="ru-RU" sz="1800" dirty="0">
              <a:cs typeface="Arial"/>
            </a:endParaRPr>
          </a:p>
        </p:txBody>
      </p:sp>
      <p:pic>
        <p:nvPicPr>
          <p:cNvPr id="2" name="Рисунок 2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1375E463-FB0D-44D2-92D2-B8F4670757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227" y="2758995"/>
            <a:ext cx="5782441" cy="3153045"/>
          </a:xfrm>
          <a:prstGeom prst="rect">
            <a:avLst/>
          </a:prstGeom>
        </p:spPr>
      </p:pic>
      <p:pic>
        <p:nvPicPr>
          <p:cNvPr id="3" name="Рисунок 3" descr="Изображение выглядит как стол&#10;&#10;Автоматически созданное описание">
            <a:extLst>
              <a:ext uri="{FF2B5EF4-FFF2-40B4-BE49-F238E27FC236}">
                <a16:creationId xmlns:a16="http://schemas.microsoft.com/office/drawing/2014/main" id="{7026B5B2-C053-453F-BA81-C3137B08C0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6528" y="3436172"/>
            <a:ext cx="3974115" cy="1798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1978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>
            <a:extLst>
              <a:ext uri="{FF2B5EF4-FFF2-40B4-BE49-F238E27FC236}">
                <a16:creationId xmlns:a16="http://schemas.microsoft.com/office/drawing/2014/main" id="{348AA85A-A2FB-48C8-A4D1-6F04C648A5B7}"/>
              </a:ext>
            </a:extLst>
          </p:cNvPr>
          <p:cNvSpPr>
            <a:spLocks/>
          </p:cNvSpPr>
          <p:nvPr/>
        </p:nvSpPr>
        <p:spPr bwMode="auto">
          <a:xfrm>
            <a:off x="1469382" y="863161"/>
            <a:ext cx="8229600" cy="13111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ru-RU" sz="3600" b="1">
                <a:latin typeface="Arial"/>
                <a:cs typeface="Arial"/>
              </a:rPr>
              <a:t>JavaScript. История</a:t>
            </a:r>
            <a:endParaRPr lang="ru-RU" sz="3600" dirty="0">
              <a:latin typeface="Arial"/>
              <a:cs typeface="Arial"/>
            </a:endParaRPr>
          </a:p>
          <a:p>
            <a:pPr>
              <a:buNone/>
            </a:pPr>
            <a:endParaRPr lang="ru-RU" sz="3600" b="1" dirty="0">
              <a:cs typeface="Arial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53F99F6-6210-4998-8E3F-38514E4974E8}"/>
              </a:ext>
            </a:extLst>
          </p:cNvPr>
          <p:cNvSpPr txBox="1">
            <a:spLocks noGrp="1"/>
          </p:cNvSpPr>
          <p:nvPr/>
        </p:nvSpPr>
        <p:spPr bwMode="auto">
          <a:xfrm>
            <a:off x="8534400" y="6178903"/>
            <a:ext cx="2133600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ru-RU" altLang="ru-RU" sz="1600">
                <a:latin typeface="Arial"/>
                <a:cs typeface="Arial"/>
              </a:rPr>
              <a:t>7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44CFF6A-B3F4-4F4D-A6DE-EEC4DC38923E}"/>
              </a:ext>
            </a:extLst>
          </p:cNvPr>
          <p:cNvSpPr txBox="1"/>
          <p:nvPr/>
        </p:nvSpPr>
        <p:spPr>
          <a:xfrm>
            <a:off x="1468582" y="1632208"/>
            <a:ext cx="9393381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dirty="0">
                <a:latin typeface="Arial"/>
                <a:ea typeface="+mn-lt"/>
                <a:cs typeface="+mn-lt"/>
              </a:rPr>
              <a:t>Чтобы создать основу для обеспечения межбраузерной совместимости в отношении языка </a:t>
            </a:r>
            <a:r>
              <a:rPr lang="ru-RU">
                <a:latin typeface="Arial"/>
                <a:ea typeface="+mn-lt"/>
                <a:cs typeface="+mn-lt"/>
              </a:rPr>
              <a:t>JavaScript, была выработана стандартная спецификация ЕСMAScript (ЕСМА-262 </a:t>
            </a:r>
            <a:r>
              <a:rPr lang="en-US">
                <a:latin typeface="Arial"/>
                <a:ea typeface="+mn-lt"/>
                <a:cs typeface="+mn-lt"/>
              </a:rPr>
              <a:t>https://www.ecma-international.org/publications/files/ECMA-ST/ECMA-262.pdf</a:t>
            </a:r>
            <a:r>
              <a:rPr lang="ru-RU">
                <a:latin typeface="Arial"/>
                <a:ea typeface="+mn-lt"/>
                <a:cs typeface="+mn-lt"/>
              </a:rPr>
              <a:t>) для </a:t>
            </a:r>
            <a:r>
              <a:rPr lang="ru-RU" dirty="0">
                <a:latin typeface="Arial"/>
                <a:ea typeface="+mn-lt"/>
                <a:cs typeface="+mn-lt"/>
              </a:rPr>
              <a:t>языка сценариев, встраиваемых в Web-страницы.</a:t>
            </a:r>
            <a:endParaRPr lang="ru-RU">
              <a:latin typeface="Arial"/>
              <a:cs typeface="Arial"/>
            </a:endParaRPr>
          </a:p>
          <a:p>
            <a:endParaRPr lang="en-US" dirty="0">
              <a:latin typeface="Arial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8047200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>
            <a:extLst>
              <a:ext uri="{FF2B5EF4-FFF2-40B4-BE49-F238E27FC236}">
                <a16:creationId xmlns:a16="http://schemas.microsoft.com/office/drawing/2014/main" id="{348AA85A-A2FB-48C8-A4D1-6F04C648A5B7}"/>
              </a:ext>
            </a:extLst>
          </p:cNvPr>
          <p:cNvSpPr>
            <a:spLocks/>
          </p:cNvSpPr>
          <p:nvPr/>
        </p:nvSpPr>
        <p:spPr bwMode="auto">
          <a:xfrm>
            <a:off x="1788781" y="889237"/>
            <a:ext cx="879458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ru-RU" sz="3600" b="1">
                <a:latin typeface="Arial"/>
                <a:cs typeface="Arial"/>
              </a:rPr>
              <a:t>Метки для break/continue</a:t>
            </a:r>
            <a:endParaRPr lang="ru-RU" b="1">
              <a:latin typeface="Arial"/>
              <a:cs typeface="Arial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53F99F6-6210-4998-8E3F-38514E4974E8}"/>
              </a:ext>
            </a:extLst>
          </p:cNvPr>
          <p:cNvSpPr txBox="1">
            <a:spLocks noGrp="1"/>
          </p:cNvSpPr>
          <p:nvPr/>
        </p:nvSpPr>
        <p:spPr bwMode="auto">
          <a:xfrm>
            <a:off x="8534400" y="6178903"/>
            <a:ext cx="2133600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ru-RU" altLang="ru-RU" sz="1600">
                <a:latin typeface="Arial"/>
                <a:cs typeface="Arial"/>
              </a:rPr>
              <a:t>70</a:t>
            </a:r>
            <a:endParaRPr lang="ru-RU" altLang="ru-RU" sz="1600" dirty="0">
              <a:latin typeface="Arial"/>
              <a:cs typeface="Arial"/>
            </a:endParaRPr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D215503F-5F7F-48BF-9CE5-9CFD652DFB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93085" y="1717675"/>
            <a:ext cx="8167529" cy="823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ru-RU" sz="1800">
                <a:cs typeface="Arial"/>
              </a:rPr>
              <a:t>Бывает, нужно выйти одновременно из нескольких уровней цикла сразу.</a:t>
            </a:r>
            <a:endParaRPr lang="ru-RU"/>
          </a:p>
          <a:p>
            <a:pPr>
              <a:buNone/>
            </a:pPr>
            <a:r>
              <a:rPr lang="ru-RU" sz="1800">
                <a:cs typeface="Arial"/>
              </a:rPr>
              <a:t>Например, в коде ниже мы проходимся циклами по </a:t>
            </a:r>
            <a:r>
              <a:rPr lang="ru-RU" sz="1800">
                <a:latin typeface="Consolas"/>
                <a:cs typeface="Arial"/>
              </a:rPr>
              <a:t>i</a:t>
            </a:r>
            <a:r>
              <a:rPr lang="ru-RU" sz="1800">
                <a:cs typeface="Arial"/>
              </a:rPr>
              <a:t> и </a:t>
            </a:r>
            <a:r>
              <a:rPr lang="ru-RU" sz="1800">
                <a:latin typeface="Consolas"/>
                <a:cs typeface="Arial"/>
              </a:rPr>
              <a:t>j</a:t>
            </a:r>
            <a:r>
              <a:rPr lang="ru-RU" sz="1800">
                <a:cs typeface="Arial"/>
              </a:rPr>
              <a:t>, запрашивая с помощью </a:t>
            </a:r>
            <a:r>
              <a:rPr lang="ru-RU" sz="1800">
                <a:latin typeface="Consolas"/>
                <a:cs typeface="Arial"/>
              </a:rPr>
              <a:t>prompt</a:t>
            </a:r>
            <a:r>
              <a:rPr lang="ru-RU" sz="1800">
                <a:cs typeface="Arial"/>
              </a:rPr>
              <a:t> координаты </a:t>
            </a:r>
            <a:r>
              <a:rPr lang="ru-RU" sz="1800">
                <a:latin typeface="Consolas"/>
                <a:cs typeface="Arial"/>
              </a:rPr>
              <a:t>(i, j)</a:t>
            </a:r>
            <a:r>
              <a:rPr lang="ru-RU" sz="1800">
                <a:cs typeface="Arial"/>
              </a:rPr>
              <a:t> с </a:t>
            </a:r>
            <a:r>
              <a:rPr lang="ru-RU" sz="1800">
                <a:latin typeface="Consolas"/>
                <a:cs typeface="Arial"/>
              </a:rPr>
              <a:t>(0,0)</a:t>
            </a:r>
            <a:r>
              <a:rPr lang="ru-RU" sz="1800">
                <a:cs typeface="Arial"/>
              </a:rPr>
              <a:t> до </a:t>
            </a:r>
            <a:r>
              <a:rPr lang="ru-RU" sz="1800">
                <a:latin typeface="Consolas"/>
                <a:cs typeface="Arial"/>
              </a:rPr>
              <a:t>(2,2)</a:t>
            </a:r>
            <a:r>
              <a:rPr lang="ru-RU" sz="1800">
                <a:cs typeface="Arial"/>
              </a:rPr>
              <a:t>:</a:t>
            </a:r>
            <a:endParaRPr lang="ru-RU"/>
          </a:p>
          <a:p>
            <a:pPr>
              <a:buNone/>
            </a:pPr>
            <a:endParaRPr lang="ru-RU" sz="1800" dirty="0">
              <a:cs typeface="Arial"/>
            </a:endParaRPr>
          </a:p>
          <a:p>
            <a:pPr>
              <a:buNone/>
            </a:pPr>
            <a:endParaRPr lang="ru-RU" sz="1800" dirty="0">
              <a:cs typeface="Arial"/>
            </a:endParaRPr>
          </a:p>
        </p:txBody>
      </p:sp>
      <p:pic>
        <p:nvPicPr>
          <p:cNvPr id="3" name="Рисунок 3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AFC3D928-7AC6-4F87-9973-6810A38863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2538" y="2957219"/>
            <a:ext cx="6281681" cy="2993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37856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>
            <a:extLst>
              <a:ext uri="{FF2B5EF4-FFF2-40B4-BE49-F238E27FC236}">
                <a16:creationId xmlns:a16="http://schemas.microsoft.com/office/drawing/2014/main" id="{348AA85A-A2FB-48C8-A4D1-6F04C648A5B7}"/>
              </a:ext>
            </a:extLst>
          </p:cNvPr>
          <p:cNvSpPr>
            <a:spLocks/>
          </p:cNvSpPr>
          <p:nvPr/>
        </p:nvSpPr>
        <p:spPr bwMode="auto">
          <a:xfrm>
            <a:off x="1788781" y="889237"/>
            <a:ext cx="879458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ru-RU" sz="3600" b="1">
                <a:latin typeface="Arial"/>
                <a:cs typeface="Arial"/>
              </a:rPr>
              <a:t>Метки для break/continue</a:t>
            </a:r>
            <a:endParaRPr lang="ru-RU" b="1">
              <a:latin typeface="Arial"/>
              <a:cs typeface="Arial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53F99F6-6210-4998-8E3F-38514E4974E8}"/>
              </a:ext>
            </a:extLst>
          </p:cNvPr>
          <p:cNvSpPr txBox="1">
            <a:spLocks noGrp="1"/>
          </p:cNvSpPr>
          <p:nvPr/>
        </p:nvSpPr>
        <p:spPr bwMode="auto">
          <a:xfrm>
            <a:off x="8534400" y="6178903"/>
            <a:ext cx="2133600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ru-RU" altLang="ru-RU" sz="1600">
                <a:latin typeface="Arial"/>
                <a:cs typeface="Arial"/>
              </a:rPr>
              <a:t>71</a:t>
            </a:r>
            <a:endParaRPr lang="ru-RU" altLang="ru-RU" sz="1600" dirty="0">
              <a:latin typeface="Arial"/>
              <a:cs typeface="Arial"/>
            </a:endParaRPr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D215503F-5F7F-48BF-9CE5-9CFD652DFB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93085" y="1586296"/>
            <a:ext cx="8167529" cy="823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ru-RU" sz="1800">
                <a:latin typeface="Arial"/>
                <a:cs typeface="Arial"/>
              </a:rPr>
              <a:t>Нам нужен способ остановить выполнение если пользователь отменит ввод. Обычный </a:t>
            </a:r>
            <a:r>
              <a:rPr lang="ru-RU" sz="1800">
                <a:latin typeface="Consolas"/>
                <a:cs typeface="Arial"/>
              </a:rPr>
              <a:t>break</a:t>
            </a:r>
            <a:r>
              <a:rPr lang="ru-RU" sz="1800">
                <a:latin typeface="Arial"/>
                <a:cs typeface="Arial"/>
              </a:rPr>
              <a:t> после </a:t>
            </a:r>
            <a:r>
              <a:rPr lang="ru-RU" sz="1800">
                <a:latin typeface="Consolas"/>
                <a:cs typeface="Arial"/>
              </a:rPr>
              <a:t>input</a:t>
            </a:r>
            <a:r>
              <a:rPr lang="ru-RU" sz="1800">
                <a:latin typeface="Arial"/>
                <a:cs typeface="Arial"/>
              </a:rPr>
              <a:t> лишь прервёт внутренний цикл, но этого недостаточно. Достичь желаемого поведения можно с помощью меток.</a:t>
            </a:r>
            <a:endParaRPr lang="ru-RU">
              <a:cs typeface="Arial"/>
            </a:endParaRPr>
          </a:p>
          <a:p>
            <a:pPr>
              <a:buNone/>
            </a:pPr>
            <a:endParaRPr lang="ru-RU" sz="1800" dirty="0">
              <a:cs typeface="Arial"/>
            </a:endParaRPr>
          </a:p>
        </p:txBody>
      </p:sp>
      <p:pic>
        <p:nvPicPr>
          <p:cNvPr id="3" name="Рисунок 3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8D9CD3E3-9CAF-4446-85CB-06CD696871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366" y="3057908"/>
            <a:ext cx="6001406" cy="3387287"/>
          </a:xfrm>
          <a:prstGeom prst="rect">
            <a:avLst/>
          </a:prstGeom>
        </p:spPr>
      </p:pic>
      <p:pic>
        <p:nvPicPr>
          <p:cNvPr id="4" name="Рисунок 5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33320118-1D3F-4EF0-9A38-12AEA60F9D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5090" y="2853858"/>
            <a:ext cx="4127062" cy="1544422"/>
          </a:xfrm>
          <a:prstGeom prst="rect">
            <a:avLst/>
          </a:prstGeom>
        </p:spPr>
      </p:pic>
      <p:pic>
        <p:nvPicPr>
          <p:cNvPr id="6" name="Рисунок 6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C45CFC73-EBDC-4A63-B82F-588F30F3A3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8814" y="4451832"/>
            <a:ext cx="4179614" cy="1536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71718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>
            <a:extLst>
              <a:ext uri="{FF2B5EF4-FFF2-40B4-BE49-F238E27FC236}">
                <a16:creationId xmlns:a16="http://schemas.microsoft.com/office/drawing/2014/main" id="{348AA85A-A2FB-48C8-A4D1-6F04C648A5B7}"/>
              </a:ext>
            </a:extLst>
          </p:cNvPr>
          <p:cNvSpPr>
            <a:spLocks/>
          </p:cNvSpPr>
          <p:nvPr/>
        </p:nvSpPr>
        <p:spPr bwMode="auto">
          <a:xfrm>
            <a:off x="1788781" y="889237"/>
            <a:ext cx="8794580" cy="12495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ru-RU" b="1">
                <a:latin typeface="Arial"/>
                <a:cs typeface="Arial"/>
              </a:rPr>
              <a:t>Конструкция switch</a:t>
            </a:r>
            <a:endParaRPr lang="ru-RU">
              <a:latin typeface="Arial"/>
              <a:cs typeface="Arial"/>
            </a:endParaRPr>
          </a:p>
          <a:p>
            <a:pPr>
              <a:buNone/>
            </a:pPr>
            <a:endParaRPr lang="ru-RU" sz="3600" b="1" dirty="0">
              <a:cs typeface="Arial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53F99F6-6210-4998-8E3F-38514E4974E8}"/>
              </a:ext>
            </a:extLst>
          </p:cNvPr>
          <p:cNvSpPr txBox="1">
            <a:spLocks noGrp="1"/>
          </p:cNvSpPr>
          <p:nvPr/>
        </p:nvSpPr>
        <p:spPr bwMode="auto">
          <a:xfrm>
            <a:off x="8534400" y="6178903"/>
            <a:ext cx="2133600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ru-RU" altLang="ru-RU" sz="1600">
                <a:latin typeface="Arial"/>
                <a:cs typeface="Arial"/>
              </a:rPr>
              <a:t>72</a:t>
            </a:r>
            <a:endParaRPr lang="ru-RU" altLang="ru-RU" sz="1600" dirty="0">
              <a:latin typeface="Arial"/>
              <a:cs typeface="Arial"/>
            </a:endParaRPr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D215503F-5F7F-48BF-9CE5-9CFD652DFB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87982" y="1577537"/>
            <a:ext cx="8903253" cy="823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ru-RU" sz="1800">
                <a:latin typeface="Arial"/>
                <a:cs typeface="Arial"/>
              </a:rPr>
              <a:t>Конструкция switch заменяет сразу несколько if.</a:t>
            </a:r>
            <a:endParaRPr lang="ru-RU">
              <a:latin typeface="Arial"/>
            </a:endParaRPr>
          </a:p>
          <a:p>
            <a:pPr>
              <a:buNone/>
            </a:pPr>
            <a:r>
              <a:rPr lang="ru-RU" sz="1800">
                <a:cs typeface="Arial"/>
              </a:rPr>
              <a:t>Она представляет собой более наглядный способ сравнить выражение сразу с несколькими вариантами.</a:t>
            </a:r>
            <a:endParaRPr lang="ru-RU"/>
          </a:p>
          <a:p>
            <a:pPr>
              <a:buNone/>
            </a:pPr>
            <a:endParaRPr lang="ru-RU" sz="1800" dirty="0">
              <a:cs typeface="Arial"/>
            </a:endParaRPr>
          </a:p>
          <a:p>
            <a:pPr>
              <a:buNone/>
            </a:pPr>
            <a:endParaRPr lang="ru-RU" sz="1800" dirty="0">
              <a:cs typeface="Arial"/>
            </a:endParaRPr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C39AB5EE-827B-429F-BA64-37CD331A55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87982" y="2602296"/>
            <a:ext cx="8167529" cy="6398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ru-RU" sz="1800">
                <a:cs typeface="Arial"/>
              </a:rPr>
              <a:t>Такой же синтаксис, как в Си-подобных языках.</a:t>
            </a:r>
            <a:endParaRPr lang="ru-RU"/>
          </a:p>
          <a:p>
            <a:pPr>
              <a:buNone/>
            </a:pPr>
            <a:endParaRPr lang="ru-RU" sz="1800" dirty="0">
              <a:cs typeface="Arial"/>
            </a:endParaRPr>
          </a:p>
        </p:txBody>
      </p:sp>
      <p:pic>
        <p:nvPicPr>
          <p:cNvPr id="3" name="Рисунок 3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BFB8FD30-257F-4A30-96BD-C514370190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4814" y="3093131"/>
            <a:ext cx="4433613" cy="3544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60345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>
            <a:extLst>
              <a:ext uri="{FF2B5EF4-FFF2-40B4-BE49-F238E27FC236}">
                <a16:creationId xmlns:a16="http://schemas.microsoft.com/office/drawing/2014/main" id="{348AA85A-A2FB-48C8-A4D1-6F04C648A5B7}"/>
              </a:ext>
            </a:extLst>
          </p:cNvPr>
          <p:cNvSpPr>
            <a:spLocks/>
          </p:cNvSpPr>
          <p:nvPr/>
        </p:nvSpPr>
        <p:spPr bwMode="auto">
          <a:xfrm>
            <a:off x="1788781" y="889237"/>
            <a:ext cx="8794580" cy="12495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ru-RU" b="1">
                <a:latin typeface="Arial"/>
                <a:cs typeface="Arial"/>
              </a:rPr>
              <a:t>Конструкция switch</a:t>
            </a:r>
            <a:endParaRPr lang="ru-RU">
              <a:latin typeface="Arial"/>
              <a:cs typeface="Arial"/>
            </a:endParaRPr>
          </a:p>
          <a:p>
            <a:pPr>
              <a:buNone/>
            </a:pPr>
            <a:endParaRPr lang="ru-RU" sz="3600" b="1" dirty="0">
              <a:cs typeface="Arial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53F99F6-6210-4998-8E3F-38514E4974E8}"/>
              </a:ext>
            </a:extLst>
          </p:cNvPr>
          <p:cNvSpPr txBox="1">
            <a:spLocks noGrp="1"/>
          </p:cNvSpPr>
          <p:nvPr/>
        </p:nvSpPr>
        <p:spPr bwMode="auto">
          <a:xfrm>
            <a:off x="8534400" y="6178903"/>
            <a:ext cx="2133600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ru-RU" altLang="ru-RU" sz="1600">
                <a:latin typeface="Arial"/>
                <a:cs typeface="Arial"/>
              </a:rPr>
              <a:t>73</a:t>
            </a:r>
            <a:endParaRPr lang="ru-RU" altLang="ru-RU" sz="1600" dirty="0">
              <a:latin typeface="Arial"/>
              <a:cs typeface="Arial"/>
            </a:endParaRPr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D215503F-5F7F-48BF-9CE5-9CFD652DFB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87982" y="1577537"/>
            <a:ext cx="8903253" cy="4033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ru-RU" sz="1800">
                <a:latin typeface="Arial"/>
                <a:cs typeface="Arial"/>
              </a:rPr>
              <a:t>Пример</a:t>
            </a:r>
            <a:endParaRPr lang="ru-RU"/>
          </a:p>
          <a:p>
            <a:pPr>
              <a:buNone/>
            </a:pPr>
            <a:endParaRPr lang="ru-RU" sz="1800" dirty="0">
              <a:cs typeface="Arial"/>
            </a:endParaRPr>
          </a:p>
          <a:p>
            <a:pPr>
              <a:buNone/>
            </a:pPr>
            <a:endParaRPr lang="ru-RU" sz="1800" dirty="0">
              <a:cs typeface="Arial"/>
            </a:endParaRPr>
          </a:p>
        </p:txBody>
      </p:sp>
      <p:pic>
        <p:nvPicPr>
          <p:cNvPr id="6" name="Рисунок 6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12CC6E82-57DF-4A9C-930A-AFF517A83E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6677" y="2033102"/>
            <a:ext cx="3505200" cy="4324555"/>
          </a:xfrm>
          <a:prstGeom prst="rect">
            <a:avLst/>
          </a:prstGeom>
        </p:spPr>
      </p:pic>
      <p:pic>
        <p:nvPicPr>
          <p:cNvPr id="7" name="Рисунок 7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1A92C449-B089-4706-A944-E91B5A28F8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0766" y="2763071"/>
            <a:ext cx="3596399" cy="2864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95925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>
            <a:extLst>
              <a:ext uri="{FF2B5EF4-FFF2-40B4-BE49-F238E27FC236}">
                <a16:creationId xmlns:a16="http://schemas.microsoft.com/office/drawing/2014/main" id="{348AA85A-A2FB-48C8-A4D1-6F04C648A5B7}"/>
              </a:ext>
            </a:extLst>
          </p:cNvPr>
          <p:cNvSpPr>
            <a:spLocks/>
          </p:cNvSpPr>
          <p:nvPr/>
        </p:nvSpPr>
        <p:spPr bwMode="auto">
          <a:xfrm>
            <a:off x="1788781" y="889237"/>
            <a:ext cx="8794580" cy="12495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ru-RU" b="1">
                <a:latin typeface="Arial"/>
                <a:cs typeface="Arial"/>
              </a:rPr>
              <a:t>Конструкция switch</a:t>
            </a:r>
            <a:endParaRPr lang="ru-RU">
              <a:latin typeface="Arial"/>
              <a:cs typeface="Arial"/>
            </a:endParaRPr>
          </a:p>
          <a:p>
            <a:pPr>
              <a:buNone/>
            </a:pPr>
            <a:endParaRPr lang="ru-RU" sz="3600" b="1" dirty="0">
              <a:cs typeface="Arial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53F99F6-6210-4998-8E3F-38514E4974E8}"/>
              </a:ext>
            </a:extLst>
          </p:cNvPr>
          <p:cNvSpPr txBox="1">
            <a:spLocks noGrp="1"/>
          </p:cNvSpPr>
          <p:nvPr/>
        </p:nvSpPr>
        <p:spPr bwMode="auto">
          <a:xfrm>
            <a:off x="8534400" y="6178903"/>
            <a:ext cx="2133600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ru-RU" altLang="ru-RU" sz="1600">
                <a:latin typeface="Arial"/>
                <a:cs typeface="Arial"/>
              </a:rPr>
              <a:t>74</a:t>
            </a:r>
            <a:endParaRPr lang="ru-RU" altLang="ru-RU" sz="1600" dirty="0">
              <a:latin typeface="Arial"/>
              <a:cs typeface="Arial"/>
            </a:endParaRPr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D215503F-5F7F-48BF-9CE5-9CFD652DFB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87982" y="1577537"/>
            <a:ext cx="8903253" cy="4033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ru-RU" sz="1800">
                <a:latin typeface="Arial"/>
                <a:cs typeface="Arial"/>
              </a:rPr>
              <a:t>Если </a:t>
            </a:r>
            <a:r>
              <a:rPr lang="ru-RU" sz="1800">
                <a:latin typeface="Consolas"/>
                <a:cs typeface="Arial"/>
              </a:rPr>
              <a:t>break</a:t>
            </a:r>
            <a:r>
              <a:rPr lang="ru-RU" sz="1800">
                <a:latin typeface="Arial"/>
                <a:cs typeface="Arial"/>
              </a:rPr>
              <a:t> нет, то выполнение пойдёт ниже по следующим </a:t>
            </a:r>
            <a:r>
              <a:rPr lang="ru-RU" sz="1800">
                <a:latin typeface="Consolas"/>
                <a:cs typeface="Arial"/>
              </a:rPr>
              <a:t>case</a:t>
            </a:r>
            <a:r>
              <a:rPr lang="ru-RU" sz="1800">
                <a:latin typeface="Arial"/>
                <a:cs typeface="Arial"/>
              </a:rPr>
              <a:t>, при этом остальные проверки игнорируются.</a:t>
            </a:r>
            <a:endParaRPr lang="ru-RU"/>
          </a:p>
          <a:p>
            <a:pPr>
              <a:buNone/>
            </a:pPr>
            <a:endParaRPr lang="ru-RU" sz="1800" dirty="0">
              <a:cs typeface="Arial"/>
            </a:endParaRPr>
          </a:p>
          <a:p>
            <a:pPr>
              <a:buNone/>
            </a:pPr>
            <a:endParaRPr lang="ru-RU" sz="1800" dirty="0">
              <a:cs typeface="Arial"/>
            </a:endParaRPr>
          </a:p>
        </p:txBody>
      </p:sp>
      <p:pic>
        <p:nvPicPr>
          <p:cNvPr id="2" name="Рисунок 2" descr="Изображение выглядит как текст, стол&#10;&#10;Автоматически созданное описание">
            <a:extLst>
              <a:ext uri="{FF2B5EF4-FFF2-40B4-BE49-F238E27FC236}">
                <a16:creationId xmlns:a16="http://schemas.microsoft.com/office/drawing/2014/main" id="{36C091D0-0098-4F30-A1F6-1923404286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9368" y="3425990"/>
            <a:ext cx="3637126" cy="1451194"/>
          </a:xfrm>
          <a:prstGeom prst="rect">
            <a:avLst/>
          </a:prstGeom>
        </p:spPr>
      </p:pic>
      <p:pic>
        <p:nvPicPr>
          <p:cNvPr id="3" name="Рисунок 3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B2D47264-116C-4C9D-8F48-A2D39A0361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0262" y="2357121"/>
            <a:ext cx="4065751" cy="3912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96158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>
            <a:extLst>
              <a:ext uri="{FF2B5EF4-FFF2-40B4-BE49-F238E27FC236}">
                <a16:creationId xmlns:a16="http://schemas.microsoft.com/office/drawing/2014/main" id="{348AA85A-A2FB-48C8-A4D1-6F04C648A5B7}"/>
              </a:ext>
            </a:extLst>
          </p:cNvPr>
          <p:cNvSpPr>
            <a:spLocks/>
          </p:cNvSpPr>
          <p:nvPr/>
        </p:nvSpPr>
        <p:spPr bwMode="auto">
          <a:xfrm>
            <a:off x="1788781" y="889237"/>
            <a:ext cx="8794580" cy="12495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ru-RU" b="1">
                <a:latin typeface="Arial"/>
                <a:cs typeface="Arial"/>
              </a:rPr>
              <a:t>Конструкция switch.</a:t>
            </a:r>
          </a:p>
          <a:p>
            <a:pPr>
              <a:buNone/>
            </a:pPr>
            <a:endParaRPr lang="ru-RU" sz="3600" b="1" dirty="0">
              <a:cs typeface="Arial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53F99F6-6210-4998-8E3F-38514E4974E8}"/>
              </a:ext>
            </a:extLst>
          </p:cNvPr>
          <p:cNvSpPr txBox="1">
            <a:spLocks noGrp="1"/>
          </p:cNvSpPr>
          <p:nvPr/>
        </p:nvSpPr>
        <p:spPr bwMode="auto">
          <a:xfrm>
            <a:off x="8534400" y="6178903"/>
            <a:ext cx="2133600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ru-RU" altLang="ru-RU" sz="1600">
                <a:latin typeface="Arial"/>
                <a:cs typeface="Arial"/>
              </a:rPr>
              <a:t>75</a:t>
            </a:r>
            <a:endParaRPr lang="ru-RU" altLang="ru-RU" sz="1600" dirty="0">
              <a:latin typeface="Arial"/>
              <a:cs typeface="Arial"/>
            </a:endParaRPr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D215503F-5F7F-48BF-9CE5-9CFD652DFB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87982" y="1577537"/>
            <a:ext cx="8903253" cy="4033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ru-RU" sz="1800">
                <a:latin typeface="Arial"/>
                <a:cs typeface="Arial"/>
              </a:rPr>
              <a:t>Несколько вариантов case, использующих один код, можно группировать</a:t>
            </a:r>
            <a:endParaRPr lang="ru-RU"/>
          </a:p>
        </p:txBody>
      </p:sp>
      <p:pic>
        <p:nvPicPr>
          <p:cNvPr id="4" name="Рисунок 5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29D14EC5-3714-46F0-A766-4F001207C7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0124" y="2156516"/>
            <a:ext cx="3881820" cy="4077727"/>
          </a:xfrm>
          <a:prstGeom prst="rect">
            <a:avLst/>
          </a:prstGeom>
        </p:spPr>
      </p:pic>
      <p:pic>
        <p:nvPicPr>
          <p:cNvPr id="6" name="Рисунок 6">
            <a:extLst>
              <a:ext uri="{FF2B5EF4-FFF2-40B4-BE49-F238E27FC236}">
                <a16:creationId xmlns:a16="http://schemas.microsoft.com/office/drawing/2014/main" id="{362E51A6-23E7-4A03-B7B0-2733C904B3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3263" y="3430423"/>
            <a:ext cx="4393544" cy="969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12188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>
            <a:extLst>
              <a:ext uri="{FF2B5EF4-FFF2-40B4-BE49-F238E27FC236}">
                <a16:creationId xmlns:a16="http://schemas.microsoft.com/office/drawing/2014/main" id="{348AA85A-A2FB-48C8-A4D1-6F04C648A5B7}"/>
              </a:ext>
            </a:extLst>
          </p:cNvPr>
          <p:cNvSpPr>
            <a:spLocks/>
          </p:cNvSpPr>
          <p:nvPr/>
        </p:nvSpPr>
        <p:spPr bwMode="auto">
          <a:xfrm>
            <a:off x="1788781" y="889237"/>
            <a:ext cx="8794580" cy="12495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ru-RU" b="1">
                <a:latin typeface="Arial"/>
                <a:cs typeface="Arial"/>
              </a:rPr>
              <a:t>Конструкция switch. Тип значения в case</a:t>
            </a:r>
          </a:p>
          <a:p>
            <a:pPr>
              <a:buNone/>
            </a:pPr>
            <a:endParaRPr lang="ru-RU" sz="3600" b="1" dirty="0">
              <a:cs typeface="Arial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53F99F6-6210-4998-8E3F-38514E4974E8}"/>
              </a:ext>
            </a:extLst>
          </p:cNvPr>
          <p:cNvSpPr txBox="1">
            <a:spLocks noGrp="1"/>
          </p:cNvSpPr>
          <p:nvPr/>
        </p:nvSpPr>
        <p:spPr bwMode="auto">
          <a:xfrm>
            <a:off x="8534400" y="6178903"/>
            <a:ext cx="2133600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ru-RU" altLang="ru-RU" sz="1600">
                <a:latin typeface="Arial"/>
                <a:cs typeface="Arial"/>
              </a:rPr>
              <a:t>76</a:t>
            </a:r>
            <a:endParaRPr lang="ru-RU" altLang="ru-RU" sz="1600" dirty="0">
              <a:latin typeface="Arial"/>
              <a:cs typeface="Arial"/>
            </a:endParaRPr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D215503F-5F7F-48BF-9CE5-9CFD652DFB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87982" y="1507468"/>
            <a:ext cx="8903253" cy="6836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ru-RU" sz="1800" dirty="0">
                <a:latin typeface="Arial"/>
                <a:cs typeface="Arial"/>
              </a:rPr>
              <a:t>Нужно отметить, что проверка на равенство всегда строгая. Значения должны </a:t>
            </a:r>
            <a:r>
              <a:rPr lang="ru-RU" sz="1800">
                <a:latin typeface="Arial"/>
                <a:cs typeface="Arial"/>
              </a:rPr>
              <a:t>быть одного типа, чтобы выполнялось равенство</a:t>
            </a:r>
            <a:endParaRPr lang="ru-RU"/>
          </a:p>
        </p:txBody>
      </p:sp>
      <p:pic>
        <p:nvPicPr>
          <p:cNvPr id="3" name="Рисунок 6">
            <a:extLst>
              <a:ext uri="{FF2B5EF4-FFF2-40B4-BE49-F238E27FC236}">
                <a16:creationId xmlns:a16="http://schemas.microsoft.com/office/drawing/2014/main" id="{D6185AFA-A90D-43FD-A72A-36097D7A7E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7090" y="2259238"/>
            <a:ext cx="4810234" cy="1822764"/>
          </a:xfrm>
          <a:prstGeom prst="rect">
            <a:avLst/>
          </a:prstGeom>
        </p:spPr>
      </p:pic>
      <p:pic>
        <p:nvPicPr>
          <p:cNvPr id="7" name="Рисунок 7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242CCDE6-6716-403C-9F5C-E371E6C063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7035" y="4261945"/>
            <a:ext cx="3347654" cy="1618593"/>
          </a:xfrm>
          <a:prstGeom prst="rect">
            <a:avLst/>
          </a:prstGeom>
        </p:spPr>
      </p:pic>
      <p:pic>
        <p:nvPicPr>
          <p:cNvPr id="8" name="Рисунок 8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D8B68BAE-0BA6-48BD-A15C-09E28BB242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5297" y="2191972"/>
            <a:ext cx="3890578" cy="4252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07346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>
            <a:extLst>
              <a:ext uri="{FF2B5EF4-FFF2-40B4-BE49-F238E27FC236}">
                <a16:creationId xmlns:a16="http://schemas.microsoft.com/office/drawing/2014/main" id="{348AA85A-A2FB-48C8-A4D1-6F04C648A5B7}"/>
              </a:ext>
            </a:extLst>
          </p:cNvPr>
          <p:cNvSpPr>
            <a:spLocks/>
          </p:cNvSpPr>
          <p:nvPr/>
        </p:nvSpPr>
        <p:spPr bwMode="auto">
          <a:xfrm>
            <a:off x="1788781" y="889237"/>
            <a:ext cx="8794580" cy="12495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ru-RU" b="1">
                <a:latin typeface="Arial"/>
                <a:cs typeface="Arial"/>
              </a:rPr>
              <a:t>Функции</a:t>
            </a:r>
            <a:endParaRPr lang="ru-RU" b="1" dirty="0">
              <a:latin typeface="Arial"/>
              <a:cs typeface="Arial"/>
            </a:endParaRPr>
          </a:p>
          <a:p>
            <a:pPr>
              <a:buNone/>
            </a:pPr>
            <a:endParaRPr lang="ru-RU" sz="3600" b="1" dirty="0">
              <a:cs typeface="Arial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53F99F6-6210-4998-8E3F-38514E4974E8}"/>
              </a:ext>
            </a:extLst>
          </p:cNvPr>
          <p:cNvSpPr txBox="1">
            <a:spLocks noGrp="1"/>
          </p:cNvSpPr>
          <p:nvPr/>
        </p:nvSpPr>
        <p:spPr bwMode="auto">
          <a:xfrm>
            <a:off x="8534400" y="6178903"/>
            <a:ext cx="2133600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ru-RU" altLang="ru-RU" sz="1600">
                <a:latin typeface="Arial"/>
                <a:cs typeface="Arial"/>
              </a:rPr>
              <a:t>77</a:t>
            </a:r>
            <a:endParaRPr lang="ru-RU" altLang="ru-RU" sz="1600" dirty="0">
              <a:latin typeface="Arial"/>
              <a:cs typeface="Arial"/>
            </a:endParaRPr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D215503F-5F7F-48BF-9CE5-9CFD652DFB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87982" y="1577537"/>
            <a:ext cx="8903253" cy="13755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ru-RU" sz="1800">
                <a:latin typeface="Arial"/>
                <a:cs typeface="Arial"/>
              </a:rPr>
              <a:t>Зачастую нам надо повторять одно и то же действие во многих частях программы.</a:t>
            </a:r>
            <a:endParaRPr lang="ru-RU"/>
          </a:p>
          <a:p>
            <a:pPr>
              <a:buNone/>
            </a:pPr>
            <a:r>
              <a:rPr lang="ru-RU" sz="1800">
                <a:cs typeface="Arial"/>
              </a:rPr>
              <a:t>Чтобы не повторять один и тот же код во многих местах, придуманы функции. Функции являются основными «строительными блоками» программы.</a:t>
            </a:r>
            <a:endParaRPr lang="ru-RU"/>
          </a:p>
          <a:p>
            <a:pPr>
              <a:buNone/>
            </a:pPr>
            <a:endParaRPr lang="ru-RU" sz="1800" dirty="0">
              <a:cs typeface="Arial"/>
            </a:endParaRPr>
          </a:p>
        </p:txBody>
      </p:sp>
      <p:pic>
        <p:nvPicPr>
          <p:cNvPr id="2" name="Рисунок 2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0130EEDE-A7F4-4CA8-8556-2F1FB68293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1089" y="3401932"/>
            <a:ext cx="4389820" cy="28656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4DC4A74-5973-424D-B246-D251ED2F4BF2}"/>
              </a:ext>
            </a:extLst>
          </p:cNvPr>
          <p:cNvSpPr txBox="1"/>
          <p:nvPr/>
        </p:nvSpPr>
        <p:spPr>
          <a:xfrm>
            <a:off x="1825297" y="2955159"/>
            <a:ext cx="843630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333333"/>
                </a:solidFill>
                <a:latin typeface="BlinkMacSystemFont"/>
              </a:rPr>
              <a:t>Для создания функций мы можем использовать объявление функции.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4392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>
            <a:extLst>
              <a:ext uri="{FF2B5EF4-FFF2-40B4-BE49-F238E27FC236}">
                <a16:creationId xmlns:a16="http://schemas.microsoft.com/office/drawing/2014/main" id="{348AA85A-A2FB-48C8-A4D1-6F04C648A5B7}"/>
              </a:ext>
            </a:extLst>
          </p:cNvPr>
          <p:cNvSpPr>
            <a:spLocks/>
          </p:cNvSpPr>
          <p:nvPr/>
        </p:nvSpPr>
        <p:spPr bwMode="auto">
          <a:xfrm>
            <a:off x="1788781" y="889237"/>
            <a:ext cx="8794580" cy="12495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ru-RU" b="1">
                <a:latin typeface="Arial"/>
                <a:cs typeface="Arial"/>
              </a:rPr>
              <a:t>Функции</a:t>
            </a:r>
            <a:endParaRPr lang="ru-RU" b="1" dirty="0">
              <a:latin typeface="Arial"/>
              <a:cs typeface="Arial"/>
            </a:endParaRPr>
          </a:p>
          <a:p>
            <a:pPr>
              <a:buNone/>
            </a:pPr>
            <a:endParaRPr lang="ru-RU" sz="3600" b="1" dirty="0">
              <a:cs typeface="Arial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53F99F6-6210-4998-8E3F-38514E4974E8}"/>
              </a:ext>
            </a:extLst>
          </p:cNvPr>
          <p:cNvSpPr txBox="1">
            <a:spLocks noGrp="1"/>
          </p:cNvSpPr>
          <p:nvPr/>
        </p:nvSpPr>
        <p:spPr bwMode="auto">
          <a:xfrm>
            <a:off x="8534400" y="6178903"/>
            <a:ext cx="2133600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ru-RU" altLang="ru-RU" sz="1600">
                <a:latin typeface="Arial"/>
                <a:cs typeface="Arial"/>
              </a:rPr>
              <a:t>78</a:t>
            </a:r>
            <a:endParaRPr lang="ru-RU" altLang="ru-RU" sz="1600" dirty="0">
              <a:latin typeface="Arial"/>
              <a:cs typeface="Arial"/>
            </a:endParaRPr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D215503F-5F7F-48BF-9CE5-9CFD652DFB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87982" y="1507468"/>
            <a:ext cx="8903253" cy="4033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ru-RU" sz="1800">
                <a:latin typeface="Arial"/>
                <a:cs typeface="Arial"/>
              </a:rPr>
              <a:t>Пример</a:t>
            </a:r>
            <a:endParaRPr lang="ru-RU"/>
          </a:p>
        </p:txBody>
      </p:sp>
      <p:pic>
        <p:nvPicPr>
          <p:cNvPr id="6" name="Рисунок 6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7990276C-58CD-4FCA-A1E1-453E010D04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7366" y="2315057"/>
            <a:ext cx="4967889" cy="3366505"/>
          </a:xfrm>
          <a:prstGeom prst="rect">
            <a:avLst/>
          </a:prstGeom>
        </p:spPr>
      </p:pic>
      <p:pic>
        <p:nvPicPr>
          <p:cNvPr id="7" name="Рисунок 7">
            <a:extLst>
              <a:ext uri="{FF2B5EF4-FFF2-40B4-BE49-F238E27FC236}">
                <a16:creationId xmlns:a16="http://schemas.microsoft.com/office/drawing/2014/main" id="{82DAD9DF-3E29-4B5F-9304-A9463989E6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6437" y="3375572"/>
            <a:ext cx="3323677" cy="1044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94417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>
            <a:extLst>
              <a:ext uri="{FF2B5EF4-FFF2-40B4-BE49-F238E27FC236}">
                <a16:creationId xmlns:a16="http://schemas.microsoft.com/office/drawing/2014/main" id="{348AA85A-A2FB-48C8-A4D1-6F04C648A5B7}"/>
              </a:ext>
            </a:extLst>
          </p:cNvPr>
          <p:cNvSpPr>
            <a:spLocks/>
          </p:cNvSpPr>
          <p:nvPr/>
        </p:nvSpPr>
        <p:spPr bwMode="auto">
          <a:xfrm>
            <a:off x="1788781" y="889237"/>
            <a:ext cx="8794580" cy="12495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ru-RU" b="1">
                <a:latin typeface="Arial"/>
                <a:cs typeface="Arial"/>
              </a:rPr>
              <a:t>Функции. Локальные переменные</a:t>
            </a:r>
          </a:p>
          <a:p>
            <a:pPr>
              <a:buNone/>
            </a:pPr>
            <a:endParaRPr lang="ru-RU" sz="3600" b="1" dirty="0">
              <a:cs typeface="Arial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53F99F6-6210-4998-8E3F-38514E4974E8}"/>
              </a:ext>
            </a:extLst>
          </p:cNvPr>
          <p:cNvSpPr txBox="1">
            <a:spLocks noGrp="1"/>
          </p:cNvSpPr>
          <p:nvPr/>
        </p:nvSpPr>
        <p:spPr bwMode="auto">
          <a:xfrm>
            <a:off x="8534400" y="6178903"/>
            <a:ext cx="2133600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ru-RU" altLang="ru-RU" sz="1600">
                <a:latin typeface="Arial"/>
                <a:cs typeface="Arial"/>
              </a:rPr>
              <a:t>79</a:t>
            </a:r>
            <a:endParaRPr lang="ru-RU" altLang="ru-RU" sz="1600" dirty="0">
              <a:latin typeface="Arial"/>
              <a:cs typeface="Arial"/>
            </a:endParaRPr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D215503F-5F7F-48BF-9CE5-9CFD652DFB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87982" y="1507468"/>
            <a:ext cx="8903253" cy="4033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ru-RU" sz="1800">
                <a:latin typeface="Arial"/>
                <a:cs typeface="Arial"/>
              </a:rPr>
              <a:t>Переменные, объявленные внутри функции, видны только внутри этой функции.</a:t>
            </a:r>
            <a:endParaRPr lang="ru-RU"/>
          </a:p>
        </p:txBody>
      </p:sp>
      <p:pic>
        <p:nvPicPr>
          <p:cNvPr id="3" name="Рисунок 3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73F9DEE6-9517-4D2D-BEAC-33F52207AE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710" y="2811087"/>
            <a:ext cx="6500649" cy="2505826"/>
          </a:xfrm>
          <a:prstGeom prst="rect">
            <a:avLst/>
          </a:prstGeom>
        </p:spPr>
      </p:pic>
      <p:pic>
        <p:nvPicPr>
          <p:cNvPr id="4" name="Рисунок 7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04750608-83E8-4076-941A-9E774F00B8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6676" y="3554939"/>
            <a:ext cx="4477408" cy="676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9455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>
            <a:extLst>
              <a:ext uri="{FF2B5EF4-FFF2-40B4-BE49-F238E27FC236}">
                <a16:creationId xmlns:a16="http://schemas.microsoft.com/office/drawing/2014/main" id="{348AA85A-A2FB-48C8-A4D1-6F04C648A5B7}"/>
              </a:ext>
            </a:extLst>
          </p:cNvPr>
          <p:cNvSpPr>
            <a:spLocks/>
          </p:cNvSpPr>
          <p:nvPr/>
        </p:nvSpPr>
        <p:spPr bwMode="auto">
          <a:xfrm>
            <a:off x="1469382" y="863161"/>
            <a:ext cx="8229600" cy="13111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ru-RU" sz="3600" b="1">
                <a:latin typeface="Arial"/>
                <a:cs typeface="Arial"/>
              </a:rPr>
              <a:t>ECMAScript</a:t>
            </a:r>
            <a:endParaRPr lang="ru-RU" sz="3600" dirty="0">
              <a:latin typeface="Arial"/>
              <a:cs typeface="Arial"/>
            </a:endParaRPr>
          </a:p>
          <a:p>
            <a:pPr>
              <a:buNone/>
            </a:pPr>
            <a:endParaRPr lang="ru-RU" sz="3600" b="1" dirty="0">
              <a:cs typeface="Arial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53F99F6-6210-4998-8E3F-38514E4974E8}"/>
              </a:ext>
            </a:extLst>
          </p:cNvPr>
          <p:cNvSpPr txBox="1">
            <a:spLocks noGrp="1"/>
          </p:cNvSpPr>
          <p:nvPr/>
        </p:nvSpPr>
        <p:spPr bwMode="auto">
          <a:xfrm>
            <a:off x="8534400" y="6178903"/>
            <a:ext cx="2133600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ru-RU" altLang="ru-RU" sz="1600">
                <a:latin typeface="Arial"/>
                <a:cs typeface="Arial"/>
              </a:rPr>
              <a:t>8</a:t>
            </a:r>
            <a:endParaRPr lang="ru-RU" altLang="ru-RU" sz="1600" dirty="0">
              <a:latin typeface="Arial"/>
              <a:cs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44CFF6A-B3F4-4F4D-A6DE-EEC4DC38923E}"/>
              </a:ext>
            </a:extLst>
          </p:cNvPr>
          <p:cNvSpPr txBox="1"/>
          <p:nvPr/>
        </p:nvSpPr>
        <p:spPr>
          <a:xfrm>
            <a:off x="1468582" y="1711036"/>
            <a:ext cx="9393381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 err="1">
                <a:latin typeface="Arial"/>
                <a:ea typeface="+mn-lt"/>
                <a:cs typeface="+mn-lt"/>
              </a:rPr>
              <a:t>Стандартом</a:t>
            </a:r>
            <a:r>
              <a:rPr lang="en-US" dirty="0">
                <a:latin typeface="Arial"/>
                <a:ea typeface="+mn-lt"/>
                <a:cs typeface="+mn-lt"/>
              </a:rPr>
              <a:t> </a:t>
            </a:r>
            <a:r>
              <a:rPr lang="en-US" dirty="0" err="1">
                <a:latin typeface="Arial"/>
                <a:ea typeface="+mn-lt"/>
                <a:cs typeface="+mn-lt"/>
              </a:rPr>
              <a:t>языка</a:t>
            </a:r>
            <a:r>
              <a:rPr lang="en-US" dirty="0">
                <a:latin typeface="Arial"/>
                <a:ea typeface="+mn-lt"/>
                <a:cs typeface="+mn-lt"/>
              </a:rPr>
              <a:t> </a:t>
            </a:r>
            <a:r>
              <a:rPr lang="en-US" b="1" dirty="0">
                <a:latin typeface="Arial"/>
                <a:ea typeface="+mn-lt"/>
                <a:cs typeface="+mn-lt"/>
              </a:rPr>
              <a:t>JavaScript </a:t>
            </a:r>
            <a:r>
              <a:rPr lang="en-US" dirty="0" err="1">
                <a:latin typeface="Arial"/>
                <a:ea typeface="+mn-lt"/>
                <a:cs typeface="+mn-lt"/>
              </a:rPr>
              <a:t>является</a:t>
            </a:r>
            <a:r>
              <a:rPr lang="en-US" dirty="0">
                <a:latin typeface="Arial"/>
                <a:ea typeface="+mn-lt"/>
                <a:cs typeface="+mn-lt"/>
              </a:rPr>
              <a:t> </a:t>
            </a:r>
            <a:r>
              <a:rPr lang="en-US" b="1" dirty="0">
                <a:latin typeface="Arial"/>
                <a:ea typeface="+mn-lt"/>
                <a:cs typeface="+mn-lt"/>
              </a:rPr>
              <a:t>ECMAScript</a:t>
            </a:r>
            <a:r>
              <a:rPr lang="en-US" dirty="0">
                <a:latin typeface="Arial"/>
                <a:ea typeface="+mn-lt"/>
                <a:cs typeface="+mn-lt"/>
              </a:rPr>
              <a:t>.</a:t>
            </a:r>
            <a:endParaRPr lang="ru-RU" dirty="0">
              <a:latin typeface="Arial"/>
              <a:ea typeface="+mn-lt"/>
              <a:cs typeface="+mn-lt"/>
            </a:endParaRPr>
          </a:p>
          <a:p>
            <a:endParaRPr lang="en-US" dirty="0">
              <a:latin typeface="Arial"/>
              <a:cs typeface="Arial"/>
            </a:endParaRPr>
          </a:p>
          <a:p>
            <a:r>
              <a:rPr lang="en-US" b="1" dirty="0">
                <a:latin typeface="Arial"/>
                <a:ea typeface="+mn-lt"/>
                <a:cs typeface="+mn-lt"/>
              </a:rPr>
              <a:t>ECMAScript </a:t>
            </a:r>
            <a:r>
              <a:rPr lang="en-US" dirty="0">
                <a:latin typeface="Arial"/>
                <a:ea typeface="+mn-lt"/>
                <a:cs typeface="+mn-lt"/>
              </a:rPr>
              <a:t>— </a:t>
            </a:r>
            <a:r>
              <a:rPr lang="en-US" dirty="0" err="1">
                <a:latin typeface="Arial"/>
                <a:ea typeface="+mn-lt"/>
                <a:cs typeface="+mn-lt"/>
              </a:rPr>
              <a:t>это</a:t>
            </a:r>
            <a:r>
              <a:rPr lang="en-US" dirty="0">
                <a:latin typeface="Arial"/>
                <a:ea typeface="+mn-lt"/>
                <a:cs typeface="+mn-lt"/>
              </a:rPr>
              <a:t> </a:t>
            </a:r>
            <a:r>
              <a:rPr lang="en-US" dirty="0" err="1">
                <a:latin typeface="Arial"/>
                <a:ea typeface="+mn-lt"/>
                <a:cs typeface="+mn-lt"/>
              </a:rPr>
              <a:t>встраиваемый</a:t>
            </a:r>
            <a:r>
              <a:rPr lang="en-US" dirty="0">
                <a:latin typeface="Arial"/>
                <a:ea typeface="+mn-lt"/>
                <a:cs typeface="+mn-lt"/>
              </a:rPr>
              <a:t> </a:t>
            </a:r>
            <a:r>
              <a:rPr lang="en-US" dirty="0" err="1">
                <a:latin typeface="Arial"/>
                <a:ea typeface="+mn-lt"/>
                <a:cs typeface="+mn-lt"/>
              </a:rPr>
              <a:t>расширяемый</a:t>
            </a:r>
            <a:r>
              <a:rPr lang="en-US" dirty="0">
                <a:latin typeface="Arial"/>
                <a:ea typeface="+mn-lt"/>
                <a:cs typeface="+mn-lt"/>
              </a:rPr>
              <a:t>, </a:t>
            </a:r>
            <a:r>
              <a:rPr lang="en-US" dirty="0" err="1">
                <a:latin typeface="Arial"/>
                <a:ea typeface="+mn-lt"/>
                <a:cs typeface="+mn-lt"/>
              </a:rPr>
              <a:t>не</a:t>
            </a:r>
            <a:r>
              <a:rPr lang="en-US" dirty="0">
                <a:latin typeface="Arial"/>
                <a:ea typeface="+mn-lt"/>
                <a:cs typeface="+mn-lt"/>
              </a:rPr>
              <a:t> </a:t>
            </a:r>
            <a:r>
              <a:rPr lang="en-US" dirty="0" err="1">
                <a:latin typeface="Arial"/>
                <a:ea typeface="+mn-lt"/>
                <a:cs typeface="+mn-lt"/>
              </a:rPr>
              <a:t>имеющий</a:t>
            </a:r>
            <a:r>
              <a:rPr lang="en-US" dirty="0">
                <a:latin typeface="Arial"/>
                <a:ea typeface="+mn-lt"/>
                <a:cs typeface="+mn-lt"/>
              </a:rPr>
              <a:t> </a:t>
            </a:r>
            <a:r>
              <a:rPr lang="en-US" dirty="0" err="1">
                <a:latin typeface="Arial"/>
                <a:ea typeface="+mn-lt"/>
                <a:cs typeface="+mn-lt"/>
              </a:rPr>
              <a:t>средств</a:t>
            </a:r>
            <a:r>
              <a:rPr lang="en-US" dirty="0">
                <a:latin typeface="Arial"/>
                <a:ea typeface="+mn-lt"/>
                <a:cs typeface="+mn-lt"/>
              </a:rPr>
              <a:t> </a:t>
            </a:r>
            <a:r>
              <a:rPr lang="en-US" dirty="0" err="1">
                <a:latin typeface="Arial"/>
                <a:ea typeface="+mn-lt"/>
                <a:cs typeface="+mn-lt"/>
              </a:rPr>
              <a:t>ввода-вывода</a:t>
            </a:r>
            <a:r>
              <a:rPr lang="en-US" dirty="0">
                <a:latin typeface="Arial"/>
                <a:ea typeface="+mn-lt"/>
                <a:cs typeface="+mn-lt"/>
              </a:rPr>
              <a:t> </a:t>
            </a:r>
            <a:r>
              <a:rPr lang="en-US" dirty="0" err="1">
                <a:latin typeface="Arial"/>
                <a:ea typeface="+mn-lt"/>
                <a:cs typeface="+mn-lt"/>
              </a:rPr>
              <a:t>язык</a:t>
            </a:r>
            <a:r>
              <a:rPr lang="en-US" dirty="0">
                <a:latin typeface="Arial"/>
                <a:ea typeface="+mn-lt"/>
                <a:cs typeface="+mn-lt"/>
              </a:rPr>
              <a:t> </a:t>
            </a:r>
            <a:r>
              <a:rPr lang="en-US" dirty="0" err="1">
                <a:latin typeface="Arial"/>
                <a:ea typeface="+mn-lt"/>
                <a:cs typeface="+mn-lt"/>
              </a:rPr>
              <a:t>программирования</a:t>
            </a:r>
            <a:r>
              <a:rPr lang="en-US" dirty="0">
                <a:latin typeface="Arial"/>
                <a:ea typeface="+mn-lt"/>
                <a:cs typeface="+mn-lt"/>
              </a:rPr>
              <a:t>, </a:t>
            </a:r>
            <a:r>
              <a:rPr lang="en-US" dirty="0" err="1">
                <a:latin typeface="Arial"/>
                <a:ea typeface="+mn-lt"/>
                <a:cs typeface="+mn-lt"/>
              </a:rPr>
              <a:t>используемый</a:t>
            </a:r>
            <a:r>
              <a:rPr lang="en-US" dirty="0">
                <a:latin typeface="Arial"/>
                <a:ea typeface="+mn-lt"/>
                <a:cs typeface="+mn-lt"/>
              </a:rPr>
              <a:t> в </a:t>
            </a:r>
            <a:r>
              <a:rPr lang="en-US" dirty="0" err="1">
                <a:latin typeface="Arial"/>
                <a:ea typeface="+mn-lt"/>
                <a:cs typeface="+mn-lt"/>
              </a:rPr>
              <a:t>качестве</a:t>
            </a:r>
            <a:r>
              <a:rPr lang="en-US" dirty="0">
                <a:latin typeface="Arial"/>
                <a:ea typeface="+mn-lt"/>
                <a:cs typeface="+mn-lt"/>
              </a:rPr>
              <a:t> </a:t>
            </a:r>
            <a:r>
              <a:rPr lang="en-US" dirty="0" err="1">
                <a:latin typeface="Arial"/>
                <a:ea typeface="+mn-lt"/>
                <a:cs typeface="+mn-lt"/>
              </a:rPr>
              <a:t>основы</a:t>
            </a:r>
            <a:r>
              <a:rPr lang="en-US" dirty="0">
                <a:latin typeface="Arial"/>
                <a:ea typeface="+mn-lt"/>
                <a:cs typeface="+mn-lt"/>
              </a:rPr>
              <a:t> </a:t>
            </a:r>
            <a:r>
              <a:rPr lang="en-US" dirty="0" err="1">
                <a:latin typeface="Arial"/>
                <a:ea typeface="+mn-lt"/>
                <a:cs typeface="+mn-lt"/>
              </a:rPr>
              <a:t>для</a:t>
            </a:r>
            <a:r>
              <a:rPr lang="en-US" dirty="0">
                <a:latin typeface="Arial"/>
                <a:ea typeface="+mn-lt"/>
                <a:cs typeface="+mn-lt"/>
              </a:rPr>
              <a:t> </a:t>
            </a:r>
            <a:r>
              <a:rPr lang="en-US" dirty="0" err="1">
                <a:latin typeface="Arial"/>
                <a:ea typeface="+mn-lt"/>
                <a:cs typeface="+mn-lt"/>
              </a:rPr>
              <a:t>построения</a:t>
            </a:r>
            <a:r>
              <a:rPr lang="en-US" dirty="0">
                <a:latin typeface="Arial"/>
                <a:ea typeface="+mn-lt"/>
                <a:cs typeface="+mn-lt"/>
              </a:rPr>
              <a:t> </a:t>
            </a:r>
            <a:r>
              <a:rPr lang="en-US" dirty="0" err="1">
                <a:latin typeface="Arial"/>
                <a:ea typeface="+mn-lt"/>
                <a:cs typeface="+mn-lt"/>
              </a:rPr>
              <a:t>других</a:t>
            </a:r>
            <a:r>
              <a:rPr lang="en-US" dirty="0">
                <a:latin typeface="Arial"/>
                <a:ea typeface="+mn-lt"/>
                <a:cs typeface="+mn-lt"/>
              </a:rPr>
              <a:t> </a:t>
            </a:r>
            <a:r>
              <a:rPr lang="en-US" dirty="0" err="1">
                <a:latin typeface="Arial"/>
                <a:ea typeface="+mn-lt"/>
                <a:cs typeface="+mn-lt"/>
              </a:rPr>
              <a:t>скриптовых</a:t>
            </a:r>
            <a:r>
              <a:rPr lang="en-US" dirty="0">
                <a:latin typeface="Arial"/>
                <a:ea typeface="+mn-lt"/>
                <a:cs typeface="+mn-lt"/>
              </a:rPr>
              <a:t> </a:t>
            </a:r>
            <a:r>
              <a:rPr lang="en-US" dirty="0" err="1">
                <a:latin typeface="Arial"/>
                <a:ea typeface="+mn-lt"/>
                <a:cs typeface="+mn-lt"/>
              </a:rPr>
              <a:t>языков</a:t>
            </a:r>
            <a:r>
              <a:rPr lang="en-US" dirty="0">
                <a:latin typeface="Arial"/>
                <a:ea typeface="+mn-lt"/>
                <a:cs typeface="+mn-lt"/>
              </a:rPr>
              <a:t>. </a:t>
            </a:r>
            <a:r>
              <a:rPr lang="en-US" dirty="0" err="1">
                <a:latin typeface="Arial"/>
                <a:ea typeface="+mn-lt"/>
                <a:cs typeface="+mn-lt"/>
              </a:rPr>
              <a:t>Стандартизирован</a:t>
            </a:r>
            <a:r>
              <a:rPr lang="en-US" dirty="0">
                <a:latin typeface="Arial"/>
                <a:ea typeface="+mn-lt"/>
                <a:cs typeface="+mn-lt"/>
              </a:rPr>
              <a:t> </a:t>
            </a:r>
            <a:r>
              <a:rPr lang="en-US" dirty="0" err="1">
                <a:latin typeface="Arial"/>
                <a:ea typeface="+mn-lt"/>
                <a:cs typeface="+mn-lt"/>
              </a:rPr>
              <a:t>международной</a:t>
            </a:r>
            <a:r>
              <a:rPr lang="en-US" dirty="0">
                <a:latin typeface="Arial"/>
                <a:ea typeface="+mn-lt"/>
                <a:cs typeface="+mn-lt"/>
              </a:rPr>
              <a:t> </a:t>
            </a:r>
            <a:r>
              <a:rPr lang="en-US" dirty="0" err="1">
                <a:latin typeface="Arial"/>
                <a:ea typeface="+mn-lt"/>
                <a:cs typeface="+mn-lt"/>
              </a:rPr>
              <a:t>организацией</a:t>
            </a:r>
            <a:r>
              <a:rPr lang="en-US" dirty="0">
                <a:latin typeface="Arial"/>
                <a:ea typeface="+mn-lt"/>
                <a:cs typeface="+mn-lt"/>
              </a:rPr>
              <a:t> ECMA в </a:t>
            </a:r>
            <a:r>
              <a:rPr lang="en-US" dirty="0" err="1">
                <a:latin typeface="Arial"/>
                <a:ea typeface="+mn-lt"/>
                <a:cs typeface="+mn-lt"/>
              </a:rPr>
              <a:t>спецификации</a:t>
            </a:r>
            <a:r>
              <a:rPr lang="en-US" dirty="0">
                <a:latin typeface="Arial"/>
                <a:ea typeface="+mn-lt"/>
                <a:cs typeface="+mn-lt"/>
              </a:rPr>
              <a:t> ECMA-262.</a:t>
            </a:r>
          </a:p>
        </p:txBody>
      </p:sp>
      <p:pic>
        <p:nvPicPr>
          <p:cNvPr id="3" name="Рисунок 3">
            <a:extLst>
              <a:ext uri="{FF2B5EF4-FFF2-40B4-BE49-F238E27FC236}">
                <a16:creationId xmlns:a16="http://schemas.microsoft.com/office/drawing/2014/main" id="{B253C04E-7A15-4F09-96D5-67E28DCFF8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4952" y="3591911"/>
            <a:ext cx="4284717" cy="2853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07012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>
            <a:extLst>
              <a:ext uri="{FF2B5EF4-FFF2-40B4-BE49-F238E27FC236}">
                <a16:creationId xmlns:a16="http://schemas.microsoft.com/office/drawing/2014/main" id="{348AA85A-A2FB-48C8-A4D1-6F04C648A5B7}"/>
              </a:ext>
            </a:extLst>
          </p:cNvPr>
          <p:cNvSpPr>
            <a:spLocks/>
          </p:cNvSpPr>
          <p:nvPr/>
        </p:nvSpPr>
        <p:spPr bwMode="auto">
          <a:xfrm>
            <a:off x="1788781" y="889237"/>
            <a:ext cx="8794580" cy="12495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ru-RU" b="1">
                <a:latin typeface="Arial"/>
                <a:cs typeface="Arial"/>
              </a:rPr>
              <a:t>Функции. Внешние переменные</a:t>
            </a:r>
          </a:p>
          <a:p>
            <a:pPr>
              <a:buNone/>
            </a:pPr>
            <a:endParaRPr lang="ru-RU" sz="3600" b="1" dirty="0">
              <a:cs typeface="Arial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53F99F6-6210-4998-8E3F-38514E4974E8}"/>
              </a:ext>
            </a:extLst>
          </p:cNvPr>
          <p:cNvSpPr txBox="1">
            <a:spLocks noGrp="1"/>
          </p:cNvSpPr>
          <p:nvPr/>
        </p:nvSpPr>
        <p:spPr bwMode="auto">
          <a:xfrm>
            <a:off x="8534400" y="6178903"/>
            <a:ext cx="2133600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ru-RU" altLang="ru-RU" sz="1600">
                <a:latin typeface="Arial"/>
                <a:cs typeface="Arial"/>
              </a:rPr>
              <a:t>80</a:t>
            </a:r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D215503F-5F7F-48BF-9CE5-9CFD652DFB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87982" y="1507468"/>
            <a:ext cx="8903253" cy="4033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ru-RU" sz="1800">
                <a:latin typeface="Arial"/>
                <a:cs typeface="Arial"/>
              </a:rPr>
              <a:t>Функция обладает полным доступом к внешним переменным и может изменять их значение.</a:t>
            </a:r>
            <a:endParaRPr lang="ru-RU"/>
          </a:p>
        </p:txBody>
      </p:sp>
      <p:pic>
        <p:nvPicPr>
          <p:cNvPr id="6" name="Рисунок 6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8E7292C0-E100-4F9B-8C5E-4549798489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124" y="2565705"/>
            <a:ext cx="6947337" cy="3346932"/>
          </a:xfrm>
          <a:prstGeom prst="rect">
            <a:avLst/>
          </a:prstGeom>
        </p:spPr>
      </p:pic>
      <p:pic>
        <p:nvPicPr>
          <p:cNvPr id="7" name="Рисунок 7" descr="Изображение выглядит как текст, стол&#10;&#10;Автоматически созданное описание">
            <a:extLst>
              <a:ext uri="{FF2B5EF4-FFF2-40B4-BE49-F238E27FC236}">
                <a16:creationId xmlns:a16="http://schemas.microsoft.com/office/drawing/2014/main" id="{AC7FCDB1-8DC5-4C62-AB8D-3DF2C30334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5656" y="3337637"/>
            <a:ext cx="2683860" cy="1268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79112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>
            <a:extLst>
              <a:ext uri="{FF2B5EF4-FFF2-40B4-BE49-F238E27FC236}">
                <a16:creationId xmlns:a16="http://schemas.microsoft.com/office/drawing/2014/main" id="{348AA85A-A2FB-48C8-A4D1-6F04C648A5B7}"/>
              </a:ext>
            </a:extLst>
          </p:cNvPr>
          <p:cNvSpPr>
            <a:spLocks/>
          </p:cNvSpPr>
          <p:nvPr/>
        </p:nvSpPr>
        <p:spPr bwMode="auto">
          <a:xfrm>
            <a:off x="1228230" y="1151995"/>
            <a:ext cx="10800303" cy="13111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ru-RU" sz="3600" b="1" dirty="0">
                <a:latin typeface="Arial"/>
                <a:cs typeface="Arial"/>
              </a:rPr>
              <a:t>JavaScript. Поддержка в браузерах</a:t>
            </a:r>
            <a:endParaRPr lang="ru-RU" dirty="0">
              <a:cs typeface="Arial"/>
            </a:endParaRPr>
          </a:p>
          <a:p>
            <a:pPr>
              <a:buNone/>
            </a:pPr>
            <a:endParaRPr lang="ru-RU" sz="3600" b="1" dirty="0">
              <a:cs typeface="Arial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53F99F6-6210-4998-8E3F-38514E4974E8}"/>
              </a:ext>
            </a:extLst>
          </p:cNvPr>
          <p:cNvSpPr txBox="1">
            <a:spLocks noGrp="1"/>
          </p:cNvSpPr>
          <p:nvPr/>
        </p:nvSpPr>
        <p:spPr bwMode="auto">
          <a:xfrm>
            <a:off x="8534400" y="6178903"/>
            <a:ext cx="2133600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None/>
            </a:pPr>
            <a:r>
              <a:rPr lang="ru-RU" altLang="ru-RU" sz="1600">
                <a:latin typeface="Arial"/>
                <a:cs typeface="Arial"/>
              </a:rPr>
              <a:t>81</a:t>
            </a:r>
            <a:endParaRPr lang="ru-RU" altLang="ru-RU" sz="1600" dirty="0">
              <a:cs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7D176B-F812-4ADC-8A9B-9F76EF0A8CA8}"/>
              </a:ext>
            </a:extLst>
          </p:cNvPr>
          <p:cNvSpPr txBox="1"/>
          <p:nvPr/>
        </p:nvSpPr>
        <p:spPr>
          <a:xfrm>
            <a:off x="1229711" y="1965434"/>
            <a:ext cx="445988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 err="1">
                <a:ea typeface="+mn-lt"/>
                <a:cs typeface="+mn-lt"/>
              </a:rPr>
              <a:t>Источник</a:t>
            </a:r>
            <a:r>
              <a:rPr lang="en-US" dirty="0">
                <a:ea typeface="+mn-lt"/>
                <a:cs typeface="+mn-lt"/>
              </a:rPr>
              <a:t>: </a:t>
            </a:r>
            <a:r>
              <a:rPr lang="en-US" dirty="0">
                <a:ea typeface="+mn-lt"/>
                <a:cs typeface="+mn-lt"/>
                <a:hlinkClick r:id="rId3"/>
              </a:rPr>
              <a:t>https://caniuse.com/es6</a:t>
            </a:r>
            <a:endParaRPr lang="en-US" dirty="0">
              <a:ea typeface="+mn-lt"/>
              <a:cs typeface="+mn-lt"/>
            </a:endParaRPr>
          </a:p>
        </p:txBody>
      </p:sp>
      <p:pic>
        <p:nvPicPr>
          <p:cNvPr id="2" name="Рисунок 3">
            <a:extLst>
              <a:ext uri="{FF2B5EF4-FFF2-40B4-BE49-F238E27FC236}">
                <a16:creationId xmlns:a16="http://schemas.microsoft.com/office/drawing/2014/main" id="{8DB76ACC-613C-4D4B-87D7-CC620BAC69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9710" y="2597228"/>
            <a:ext cx="9461062" cy="3476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60821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7" descr="http://www.iconsearch.ru/uploads/icons/humano2/128x128/dialog-question.png">
            <a:extLst>
              <a:ext uri="{FF2B5EF4-FFF2-40B4-BE49-F238E27FC236}">
                <a16:creationId xmlns:a16="http://schemas.microsoft.com/office/drawing/2014/main" id="{BE658E0F-2B57-4CE9-B8D8-40637457E3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4365625"/>
            <a:ext cx="12192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24" name="Rectangle 2">
            <a:extLst>
              <a:ext uri="{FF2B5EF4-FFF2-40B4-BE49-F238E27FC236}">
                <a16:creationId xmlns:a16="http://schemas.microsoft.com/office/drawing/2014/main" id="{24EDE16A-1265-47E8-A679-748FD7320341}"/>
              </a:ext>
            </a:extLst>
          </p:cNvPr>
          <p:cNvSpPr>
            <a:spLocks/>
          </p:cNvSpPr>
          <p:nvPr/>
        </p:nvSpPr>
        <p:spPr bwMode="auto">
          <a:xfrm>
            <a:off x="1905000" y="1071212"/>
            <a:ext cx="82296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0"/>
              </a:spcBef>
              <a:buFontTx/>
              <a:buNone/>
            </a:pPr>
            <a:r>
              <a:rPr lang="ru-RU" altLang="ru-RU" sz="3500"/>
              <a:t>Вопросы</a:t>
            </a:r>
          </a:p>
        </p:txBody>
      </p:sp>
      <p:sp>
        <p:nvSpPr>
          <p:cNvPr id="30725" name="Rectangle 6">
            <a:extLst>
              <a:ext uri="{FF2B5EF4-FFF2-40B4-BE49-F238E27FC236}">
                <a16:creationId xmlns:a16="http://schemas.microsoft.com/office/drawing/2014/main" id="{425CF7FF-01FC-44E6-912E-FC411076C1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56138" y="1773239"/>
            <a:ext cx="2519362" cy="3095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FontTx/>
              <a:buNone/>
            </a:pPr>
            <a:r>
              <a:rPr lang="ru-RU" altLang="ru-RU" sz="30000" b="1" dirty="0">
                <a:solidFill>
                  <a:srgbClr val="FF0000"/>
                </a:solidFill>
              </a:rPr>
              <a:t>?</a:t>
            </a:r>
            <a:endParaRPr lang="ru-RU" altLang="ru-RU" sz="30000" b="1" i="1" dirty="0">
              <a:solidFill>
                <a:srgbClr val="FF0000"/>
              </a:solidFill>
            </a:endParaRPr>
          </a:p>
        </p:txBody>
      </p:sp>
      <p:sp>
        <p:nvSpPr>
          <p:cNvPr id="6" name="Номер слайда 4">
            <a:extLst>
              <a:ext uri="{FF2B5EF4-FFF2-40B4-BE49-F238E27FC236}">
                <a16:creationId xmlns:a16="http://schemas.microsoft.com/office/drawing/2014/main" id="{0234FA6C-DD3E-4367-BE0A-4CAEED773770}"/>
              </a:ext>
            </a:extLst>
          </p:cNvPr>
          <p:cNvSpPr txBox="1">
            <a:spLocks noGrp="1"/>
          </p:cNvSpPr>
          <p:nvPr/>
        </p:nvSpPr>
        <p:spPr bwMode="auto">
          <a:xfrm>
            <a:off x="8534400" y="6178903"/>
            <a:ext cx="2133600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ru-RU" altLang="ru-RU" sz="1600">
                <a:latin typeface="Arial"/>
                <a:cs typeface="Arial"/>
              </a:rPr>
              <a:t>82</a:t>
            </a:r>
            <a:endParaRPr lang="ru-RU" altLang="ru-RU" sz="16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0144624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Дополнительная литература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861752" y="2331519"/>
            <a:ext cx="8699394" cy="3794645"/>
          </a:xfrm>
        </p:spPr>
        <p:txBody>
          <a:bodyPr lIns="91440" tIns="45720" rIns="91440" bIns="45720" anchor="t"/>
          <a:lstStyle/>
          <a:p>
            <a:pPr marL="514350" indent="-514350">
              <a:buAutoNum type="arabicPeriod"/>
            </a:pPr>
            <a:r>
              <a:rPr lang="en-US" sz="2800" dirty="0">
                <a:ea typeface="+mn-lt"/>
                <a:cs typeface="+mn-lt"/>
                <a:hlinkClick r:id="rId2"/>
              </a:rPr>
              <a:t>https://ru.wikipedia.org/wiki/JavaScript</a:t>
            </a:r>
            <a:endParaRPr lang="en-US" sz="2800" dirty="0">
              <a:ea typeface="+mn-lt"/>
              <a:cs typeface="+mn-lt"/>
            </a:endParaRPr>
          </a:p>
          <a:p>
            <a:pPr marL="514350" indent="-514350">
              <a:buAutoNum type="arabicPeriod"/>
            </a:pPr>
            <a:r>
              <a:rPr lang="en-US" sz="2800" dirty="0">
                <a:ea typeface="+mn-lt"/>
                <a:cs typeface="+mn-lt"/>
                <a:hlinkClick r:id="rId3"/>
              </a:rPr>
              <a:t>https://ru.wikipedia.org/wiki/ECMAScript</a:t>
            </a:r>
          </a:p>
          <a:p>
            <a:pPr marL="514350" indent="-514350">
              <a:buAutoNum type="arabicPeriod"/>
            </a:pPr>
            <a:r>
              <a:rPr lang="en-US" sz="2800" dirty="0">
                <a:ea typeface="+mn-lt"/>
                <a:cs typeface="+mn-lt"/>
                <a:hlinkClick r:id="rId4"/>
              </a:rPr>
              <a:t>https://developer.mozilla.org/ru/docs/Web/JavaScript</a:t>
            </a:r>
          </a:p>
          <a:p>
            <a:pPr marL="514350" indent="-514350">
              <a:buAutoNum type="arabicPeriod"/>
            </a:pPr>
            <a:r>
              <a:rPr lang="en-US" sz="2800" dirty="0">
                <a:ea typeface="+mn-lt"/>
                <a:cs typeface="+mn-lt"/>
                <a:hlinkClick r:id="rId5"/>
              </a:rPr>
              <a:t>https://learn.javascript.ru/</a:t>
            </a:r>
          </a:p>
          <a:p>
            <a:pPr marL="514350" indent="-514350">
              <a:buAutoNum type="arabicPeriod"/>
            </a:pPr>
            <a:endParaRPr lang="en-US" sz="2800" dirty="0">
              <a:ea typeface="+mn-lt"/>
              <a:cs typeface="+mn-lt"/>
            </a:endParaRPr>
          </a:p>
          <a:p>
            <a:pPr marL="514350" indent="-514350">
              <a:buAutoNum type="arabicPeriod"/>
            </a:pPr>
            <a:endParaRPr lang="en-US" sz="2800" dirty="0">
              <a:ea typeface="+mn-lt"/>
              <a:cs typeface="+mn-lt"/>
            </a:endParaRPr>
          </a:p>
          <a:p>
            <a:pPr marL="514350" indent="-514350">
              <a:buAutoNum type="arabicPeriod"/>
            </a:pPr>
            <a:endParaRPr lang="en-US" sz="2800" dirty="0">
              <a:ea typeface="+mn-lt"/>
              <a:cs typeface="+mn-lt"/>
            </a:endParaRPr>
          </a:p>
          <a:p>
            <a:pPr marL="514350" indent="-514350">
              <a:buAutoNum type="arabicPeriod"/>
            </a:pPr>
            <a:endParaRPr lang="en-US" sz="2800" dirty="0">
              <a:ea typeface="+mn-lt"/>
              <a:cs typeface="+mn-lt"/>
            </a:endParaRPr>
          </a:p>
          <a:p>
            <a:pPr marL="514350" indent="-514350">
              <a:buAutoNum type="arabicPeriod"/>
            </a:pPr>
            <a:endParaRPr lang="en-US" sz="2800" dirty="0">
              <a:ea typeface="+mn-lt"/>
              <a:cs typeface="+mn-lt"/>
            </a:endParaRPr>
          </a:p>
          <a:p>
            <a:pPr marL="0" indent="0">
              <a:buNone/>
            </a:pPr>
            <a:endParaRPr lang="en-US" sz="2800" dirty="0">
              <a:ea typeface="+mn-lt"/>
              <a:cs typeface="+mn-lt"/>
            </a:endParaRPr>
          </a:p>
          <a:p>
            <a:pPr marL="514350" indent="-514350">
              <a:buAutoNum type="arabicPeriod"/>
            </a:pPr>
            <a:endParaRPr lang="en-US" sz="2800" dirty="0">
              <a:ea typeface="+mn-lt"/>
              <a:cs typeface="+mn-lt"/>
            </a:endParaRPr>
          </a:p>
        </p:txBody>
      </p:sp>
      <p:sp>
        <p:nvSpPr>
          <p:cNvPr id="4" name="Номер слайда 4">
            <a:extLst>
              <a:ext uri="{FF2B5EF4-FFF2-40B4-BE49-F238E27FC236}">
                <a16:creationId xmlns:a16="http://schemas.microsoft.com/office/drawing/2014/main" id="{B480EDB9-2D5F-48D5-B458-D97F25B52DC7}"/>
              </a:ext>
            </a:extLst>
          </p:cNvPr>
          <p:cNvSpPr txBox="1">
            <a:spLocks noGrp="1"/>
          </p:cNvSpPr>
          <p:nvPr/>
        </p:nvSpPr>
        <p:spPr bwMode="auto">
          <a:xfrm>
            <a:off x="8534400" y="6205537"/>
            <a:ext cx="2133600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ru-RU" altLang="ru-RU" sz="1600">
                <a:cs typeface="Arial"/>
              </a:rPr>
              <a:t>83</a:t>
            </a:r>
            <a:endParaRPr lang="ru-RU" altLang="ru-RU" sz="1600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6926850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31000">
              <a:schemeClr val="bg1"/>
            </a:gs>
            <a:gs pos="100000">
              <a:schemeClr val="bg2">
                <a:tint val="98000"/>
                <a:satMod val="130000"/>
                <a:shade val="90000"/>
                <a:lumMod val="103000"/>
              </a:schemeClr>
            </a:gs>
            <a:gs pos="100000">
              <a:schemeClr val="bg2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5BE26A0-0BD0-4F5C-8BB0-2037957471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7298" y="3067324"/>
            <a:ext cx="7923048" cy="654324"/>
          </a:xfrm>
        </p:spPr>
        <p:txBody>
          <a:bodyPr lIns="91440" tIns="45720" rIns="91440" bIns="45720" anchor="b"/>
          <a:lstStyle/>
          <a:p>
            <a:r>
              <a:rPr lang="ru-RU" b="1" dirty="0"/>
              <a:t>Спасибо за внимание!</a:t>
            </a:r>
            <a:endParaRPr lang="ru-RU" b="1" dirty="0"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28507347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>
            <a:extLst>
              <a:ext uri="{FF2B5EF4-FFF2-40B4-BE49-F238E27FC236}">
                <a16:creationId xmlns:a16="http://schemas.microsoft.com/office/drawing/2014/main" id="{348AA85A-A2FB-48C8-A4D1-6F04C648A5B7}"/>
              </a:ext>
            </a:extLst>
          </p:cNvPr>
          <p:cNvSpPr>
            <a:spLocks/>
          </p:cNvSpPr>
          <p:nvPr/>
        </p:nvSpPr>
        <p:spPr bwMode="auto">
          <a:xfrm>
            <a:off x="1469382" y="863161"/>
            <a:ext cx="8229600" cy="13111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ru-RU" sz="3600" b="1">
                <a:latin typeface="Arial"/>
                <a:cs typeface="Arial"/>
              </a:rPr>
              <a:t>JavaScript. Возможности</a:t>
            </a:r>
            <a:endParaRPr lang="ru-RU" sz="3600" dirty="0">
              <a:latin typeface="Arial"/>
              <a:cs typeface="Arial"/>
            </a:endParaRPr>
          </a:p>
          <a:p>
            <a:pPr>
              <a:buNone/>
            </a:pPr>
            <a:endParaRPr lang="ru-RU" sz="3600" b="1" dirty="0">
              <a:cs typeface="Arial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53F99F6-6210-4998-8E3F-38514E4974E8}"/>
              </a:ext>
            </a:extLst>
          </p:cNvPr>
          <p:cNvSpPr txBox="1">
            <a:spLocks noGrp="1"/>
          </p:cNvSpPr>
          <p:nvPr/>
        </p:nvSpPr>
        <p:spPr bwMode="auto">
          <a:xfrm>
            <a:off x="8534400" y="6178903"/>
            <a:ext cx="2133600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ru-RU" altLang="ru-RU" sz="1600">
                <a:latin typeface="Arial"/>
                <a:cs typeface="Arial"/>
              </a:rPr>
              <a:t>9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44CFF6A-B3F4-4F4D-A6DE-EEC4DC38923E}"/>
              </a:ext>
            </a:extLst>
          </p:cNvPr>
          <p:cNvSpPr txBox="1"/>
          <p:nvPr/>
        </p:nvSpPr>
        <p:spPr>
          <a:xfrm>
            <a:off x="1468582" y="1632208"/>
            <a:ext cx="9393381" cy="374871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>
              <a:spcBef>
                <a:spcPct val="20000"/>
              </a:spcBef>
              <a:spcAft>
                <a:spcPct val="0"/>
              </a:spcAft>
            </a:pPr>
            <a:r>
              <a:rPr lang="ru-RU">
                <a:latin typeface="Arial"/>
                <a:ea typeface="+mn-lt"/>
                <a:cs typeface="+mn-lt"/>
              </a:rPr>
              <a:t>JavaScript может:</a:t>
            </a:r>
            <a:endParaRPr lang="en-US">
              <a:latin typeface="Arial"/>
              <a:ea typeface="+mn-lt"/>
              <a:cs typeface="+mn-lt"/>
            </a:endParaRPr>
          </a:p>
          <a:p>
            <a:pPr marL="285750" indent="-285750" algn="just">
              <a:spcBef>
                <a:spcPct val="20000"/>
              </a:spcBef>
              <a:spcAft>
                <a:spcPct val="0"/>
              </a:spcAft>
              <a:buFont typeface="Arial"/>
              <a:buChar char="•"/>
            </a:pPr>
            <a:r>
              <a:rPr lang="ru-RU">
                <a:latin typeface="Arial"/>
                <a:ea typeface="+mn-lt"/>
                <a:cs typeface="+mn-lt"/>
              </a:rPr>
              <a:t>добавлять новый HTML-код на страницу, изменять существующее содержимое, модифицировать стили.</a:t>
            </a:r>
          </a:p>
          <a:p>
            <a:pPr marL="285750" indent="-285750" algn="just">
              <a:spcBef>
                <a:spcPct val="20000"/>
              </a:spcBef>
              <a:spcAft>
                <a:spcPct val="0"/>
              </a:spcAft>
              <a:buFont typeface="Arial"/>
              <a:buChar char="•"/>
            </a:pPr>
            <a:r>
              <a:rPr lang="ru-RU">
                <a:latin typeface="Arial"/>
                <a:ea typeface="+mn-lt"/>
                <a:cs typeface="+mn-lt"/>
              </a:rPr>
              <a:t>реагировать на действия пользователя, щелчки мыши, перемещения указателя, нажатия клавиш.</a:t>
            </a:r>
          </a:p>
          <a:p>
            <a:pPr marL="285750" indent="-285750" algn="just">
              <a:spcBef>
                <a:spcPct val="20000"/>
              </a:spcBef>
              <a:spcAft>
                <a:spcPct val="0"/>
              </a:spcAft>
              <a:buFont typeface="Arial"/>
              <a:buChar char="•"/>
            </a:pPr>
            <a:r>
              <a:rPr lang="ru-RU">
                <a:latin typeface="Arial"/>
                <a:ea typeface="+mn-lt"/>
                <a:cs typeface="+mn-lt"/>
              </a:rPr>
              <a:t>отправлять сетевые запросы на удалённые сервера, скачивать и загружать файлы (технологии AJAX и COMET).</a:t>
            </a:r>
            <a:endParaRPr lang="en-US">
              <a:latin typeface="Arial"/>
              <a:ea typeface="+mn-lt"/>
              <a:cs typeface="+mn-lt"/>
            </a:endParaRPr>
          </a:p>
          <a:p>
            <a:pPr marL="285750" indent="-285750" algn="just">
              <a:spcBef>
                <a:spcPct val="20000"/>
              </a:spcBef>
              <a:spcAft>
                <a:spcPct val="0"/>
              </a:spcAft>
              <a:buFont typeface="Arial"/>
              <a:buChar char="•"/>
            </a:pPr>
            <a:r>
              <a:rPr lang="ru-RU">
                <a:latin typeface="Arial"/>
                <a:ea typeface="+mn-lt"/>
                <a:cs typeface="+mn-lt"/>
              </a:rPr>
              <a:t>получать и устанавливать куки, задавать вопросы посетителю, показывать сообщения.</a:t>
            </a:r>
            <a:endParaRPr lang="en-US">
              <a:latin typeface="Arial"/>
              <a:ea typeface="+mn-lt"/>
              <a:cs typeface="+mn-lt"/>
            </a:endParaRPr>
          </a:p>
          <a:p>
            <a:pPr marL="285750" indent="-285750" algn="just">
              <a:spcBef>
                <a:spcPct val="20000"/>
              </a:spcBef>
              <a:spcAft>
                <a:spcPct val="0"/>
              </a:spcAft>
              <a:buFont typeface="Arial"/>
              <a:buChar char="•"/>
            </a:pPr>
            <a:r>
              <a:rPr lang="ru-RU">
                <a:latin typeface="Arial"/>
                <a:ea typeface="+mn-lt"/>
                <a:cs typeface="+mn-lt"/>
              </a:rPr>
              <a:t>запоминать данные на стороне клиента («local storage»).</a:t>
            </a:r>
          </a:p>
          <a:p>
            <a:pPr algn="just">
              <a:spcBef>
                <a:spcPct val="20000"/>
              </a:spcBef>
              <a:spcAft>
                <a:spcPct val="0"/>
              </a:spcAft>
            </a:pPr>
            <a:endParaRPr lang="ru-RU" dirty="0">
              <a:latin typeface="Arial"/>
              <a:ea typeface="+mn-lt"/>
              <a:cs typeface="+mn-lt"/>
            </a:endParaRPr>
          </a:p>
          <a:p>
            <a:endParaRPr lang="ru-RU" dirty="0">
              <a:latin typeface="Arial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59103425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Специальное оформление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Широкоэкранный</PresentationFormat>
  <Paragraphs>0</Paragraphs>
  <Slides>84</Slides>
  <Notes>80</Notes>
  <HiddenSlides>0</HiddenSlides>
  <MMClips>0</MMClips>
  <ScaleCrop>false</ScaleCrop>
  <HeadingPairs>
    <vt:vector size="4" baseType="variant">
      <vt:variant>
        <vt:lpstr>Тема</vt:lpstr>
      </vt:variant>
      <vt:variant>
        <vt:i4>2</vt:i4>
      </vt:variant>
      <vt:variant>
        <vt:lpstr>Заголовки слайдов</vt:lpstr>
      </vt:variant>
      <vt:variant>
        <vt:i4>84</vt:i4>
      </vt:variant>
    </vt:vector>
  </HeadingPairs>
  <TitlesOfParts>
    <vt:vector size="86" baseType="lpstr">
      <vt:lpstr>Тема Office</vt:lpstr>
      <vt:lpstr>Специальное оформление</vt:lpstr>
      <vt:lpstr>Разработка клиентских частей интернет ресурсов  осень-зима 2021</vt:lpstr>
      <vt:lpstr>Знакомство с JavaScript.  Основы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Дополнительная литература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/>
  <cp:lastModifiedBy/>
  <cp:revision>2731</cp:revision>
  <dcterms:created xsi:type="dcterms:W3CDTF">2021-10-06T03:14:37Z</dcterms:created>
  <dcterms:modified xsi:type="dcterms:W3CDTF">2021-10-24T21:17:15Z</dcterms:modified>
</cp:coreProperties>
</file>